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diagrams/data6.xml" ContentType="application/vnd.openxmlformats-officedocument.drawingml.diagramData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drawing4.xml" ContentType="application/vnd.ms-office.drawingml.diagramDrawing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colors2.xml" ContentType="application/vnd.openxmlformats-officedocument.drawingml.diagramColors+xml"/>
  <Override PartName="/ppt/diagrams/colors1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colors4.xml" ContentType="application/vnd.openxmlformats-officedocument.drawingml.diagramColors+xml"/>
  <Override PartName="/ppt/diagrams/layout5.xml" ContentType="application/vnd.openxmlformats-officedocument.drawingml.diagramLayout+xml"/>
  <Override PartName="/ppt/diagrams/quickStyle6.xml" ContentType="application/vnd.openxmlformats-officedocument.drawingml.diagramStyle+xml"/>
  <Override PartName="/ppt/diagrams/layout6.xml" ContentType="application/vnd.openxmlformats-officedocument.drawingml.diagramLayout+xml"/>
  <Override PartName="/ppt/diagrams/layout4.xml" ContentType="application/vnd.openxmlformats-officedocument.drawingml.diagramLayout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1.xml" ContentType="application/vnd.openxmlformats-officedocument.theme+xml"/>
  <Override PartName="/ppt/diagrams/colors3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3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49" r:id="rId2"/>
    <p:sldId id="336" r:id="rId3"/>
    <p:sldId id="355" r:id="rId4"/>
    <p:sldId id="353" r:id="rId5"/>
    <p:sldId id="335" r:id="rId6"/>
    <p:sldId id="337" r:id="rId7"/>
    <p:sldId id="342" r:id="rId8"/>
    <p:sldId id="343" r:id="rId9"/>
    <p:sldId id="345" r:id="rId10"/>
  </p:sldIdLst>
  <p:sldSz cx="10058400" cy="77724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FFCCCC"/>
    <a:srgbClr val="993366"/>
    <a:srgbClr val="9900CC"/>
    <a:srgbClr val="660066"/>
    <a:srgbClr val="FF99CC"/>
    <a:srgbClr val="FF7C80"/>
    <a:srgbClr val="800080"/>
    <a:srgbClr val="00808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92"/>
    <p:restoredTop sz="94680"/>
  </p:normalViewPr>
  <p:slideViewPr>
    <p:cSldViewPr snapToGrid="0" snapToObjects="1">
      <p:cViewPr varScale="1">
        <p:scale>
          <a:sx n="100" d="100"/>
          <a:sy n="100" d="100"/>
        </p:scale>
        <p:origin x="19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cmic.org.mx/directorios23/directorio" TargetMode="Externa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mic.org.mx/servicios/hidraulica/imagenes/index.cfm" TargetMode="External"/><Relationship Id="rId1" Type="http://schemas.openxmlformats.org/officeDocument/2006/relationships/hyperlink" Target="https://www.cmic.org.mx/servicios/inifed/imagenes/index.cfm" TargetMode="Externa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mic.org.mx/servicios/05/imagenes/index.cfm" TargetMode="External"/><Relationship Id="rId1" Type="http://schemas.openxmlformats.org/officeDocument/2006/relationships/hyperlink" Target="https://www.cmic.org.mx/servicios/directorios/07.pdf" TargetMode="Externa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mic.org.mx/servicios/27/imagenes/index.cfm" TargetMode="External"/><Relationship Id="rId1" Type="http://schemas.openxmlformats.org/officeDocument/2006/relationships/hyperlink" Target="https://www.cmic.org.mx/servicios/15/imagenes/index.cfm" TargetMode="Externa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mic.org.mx/servicios/31/imagenes/index.cfm" TargetMode="External"/><Relationship Id="rId1" Type="http://schemas.openxmlformats.org/officeDocument/2006/relationships/hyperlink" Target="https://www.cmic.org.mx/servicios/09/imagenes/index.cfm" TargetMode="Externa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mic.org.mx/servicios/01/imagenes/index.cfm" TargetMode="External"/><Relationship Id="rId1" Type="http://schemas.openxmlformats.org/officeDocument/2006/relationships/hyperlink" Target="https://www.cmic.org.mx/servicios/03/imagenes/index.cfm" TargetMode="External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mic.org.mx/servicios/hidraulica/imagenes/index.cfm" TargetMode="External"/><Relationship Id="rId1" Type="http://schemas.openxmlformats.org/officeDocument/2006/relationships/hyperlink" Target="https://www.cmic.org.mx/servicios/inifed/imagenes/index.cfm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mic.org.mx/servicios/05/imagenes/index.cfm" TargetMode="External"/><Relationship Id="rId1" Type="http://schemas.openxmlformats.org/officeDocument/2006/relationships/hyperlink" Target="https://www.cmic.org.mx/servicios/directorios/07.pdf" TargetMode="External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mic.org.mx/servicios/27/imagenes/index.cfm" TargetMode="External"/><Relationship Id="rId1" Type="http://schemas.openxmlformats.org/officeDocument/2006/relationships/hyperlink" Target="https://www.cmic.org.mx/servicios/15/imagenes/index.cfm" TargetMode="External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mic.org.mx/servicios/31/imagenes/index.cfm" TargetMode="External"/><Relationship Id="rId1" Type="http://schemas.openxmlformats.org/officeDocument/2006/relationships/hyperlink" Target="https://www.cmic.org.mx/servicios/09/imagenes/index.cfm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11F544-559A-4063-9A8E-98115E801DA7}" type="doc">
      <dgm:prSet loTypeId="urn:microsoft.com/office/officeart/2005/8/layout/process3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92BE068A-2435-46BC-A012-C2A3F123C216}">
      <dgm:prSet phldrT="[Texto]" custT="1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s-MX" sz="1600" b="1" dirty="0" smtClean="0">
              <a:solidFill>
                <a:schemeClr val="bg1"/>
              </a:solidFill>
              <a:latin typeface="Century Gothic" panose="020B0502020202020204" pitchFamily="34" charset="0"/>
            </a:rPr>
            <a:t>Link de registro:</a:t>
          </a:r>
          <a:endParaRPr lang="es-ES" sz="1600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8B6E1A28-1881-4AF1-B855-67DDC971D22A}" type="parTrans" cxnId="{8861A453-4EE9-412B-B835-2D6E77308340}">
      <dgm:prSet/>
      <dgm:spPr/>
      <dgm:t>
        <a:bodyPr/>
        <a:lstStyle/>
        <a:p>
          <a:endParaRPr lang="es-ES"/>
        </a:p>
      </dgm:t>
    </dgm:pt>
    <dgm:pt modelId="{1B5DFD00-41FF-4141-BA0E-0085A9E97B38}" type="sibTrans" cxnId="{8861A453-4EE9-412B-B835-2D6E77308340}">
      <dgm:prSet/>
      <dgm:spPr/>
      <dgm:t>
        <a:bodyPr/>
        <a:lstStyle/>
        <a:p>
          <a:endParaRPr lang="es-ES"/>
        </a:p>
      </dgm:t>
    </dgm:pt>
    <dgm:pt modelId="{B11CC1A2-33E3-475F-B031-4B1498841B71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es-ES" sz="1600" b="1" u="sng" dirty="0" smtClean="0">
              <a:solidFill>
                <a:schemeClr val="bg1"/>
              </a:solidFill>
              <a:latin typeface="Century Gothic" panose="020B0502020202020204" pitchFamily="34" charset="0"/>
              <a:hlinkClick xmlns:r="http://schemas.openxmlformats.org/officeDocument/2006/relationships" r:id="rId1"/>
            </a:rPr>
            <a:t>https://www.cmic.org.mx/directorios23/directorio</a:t>
          </a:r>
          <a:r>
            <a:rPr lang="es-ES" sz="1600" b="1" dirty="0" smtClean="0">
              <a:solidFill>
                <a:schemeClr val="bg1"/>
              </a:solidFill>
              <a:latin typeface="Century Gothic" panose="020B0502020202020204" pitchFamily="34" charset="0"/>
            </a:rPr>
            <a:t> </a:t>
          </a:r>
          <a:endParaRPr lang="es-ES" sz="1600" b="1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B64B6F12-7F9B-43A8-969A-0D6785B25A44}" type="sibTrans" cxnId="{0EE8C772-4E64-4A80-9C52-E4020C004421}">
      <dgm:prSet/>
      <dgm:spPr/>
      <dgm:t>
        <a:bodyPr/>
        <a:lstStyle/>
        <a:p>
          <a:endParaRPr lang="es-ES"/>
        </a:p>
      </dgm:t>
    </dgm:pt>
    <dgm:pt modelId="{01CEB5EE-2FBF-4BB6-87DF-E9A04A188201}" type="parTrans" cxnId="{0EE8C772-4E64-4A80-9C52-E4020C004421}">
      <dgm:prSet/>
      <dgm:spPr/>
      <dgm:t>
        <a:bodyPr/>
        <a:lstStyle/>
        <a:p>
          <a:endParaRPr lang="es-ES"/>
        </a:p>
      </dgm:t>
    </dgm:pt>
    <dgm:pt modelId="{43460FE4-B06A-4EEB-9B37-38AFF35A48E2}" type="pres">
      <dgm:prSet presAssocID="{DE11F544-559A-4063-9A8E-98115E801DA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3E9D3E0-31A0-4503-B654-3FD08BA0586C}" type="pres">
      <dgm:prSet presAssocID="{92BE068A-2435-46BC-A012-C2A3F123C216}" presName="composite" presStyleCnt="0"/>
      <dgm:spPr/>
      <dgm:t>
        <a:bodyPr/>
        <a:lstStyle/>
        <a:p>
          <a:endParaRPr lang="es-MX"/>
        </a:p>
      </dgm:t>
    </dgm:pt>
    <dgm:pt modelId="{5DAAE60B-C1D3-4807-A6A0-988D58BCE08D}" type="pres">
      <dgm:prSet presAssocID="{92BE068A-2435-46BC-A012-C2A3F123C216}" presName="parTx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134AB1C-1D4C-4FBD-B6A8-4E63D1B30D07}" type="pres">
      <dgm:prSet presAssocID="{92BE068A-2435-46BC-A012-C2A3F123C216}" presName="parSh" presStyleLbl="node1" presStyleIdx="0" presStyleCnt="1"/>
      <dgm:spPr/>
      <dgm:t>
        <a:bodyPr/>
        <a:lstStyle/>
        <a:p>
          <a:endParaRPr lang="es-MX"/>
        </a:p>
      </dgm:t>
    </dgm:pt>
    <dgm:pt modelId="{7ABDC497-D5C8-471B-BD4B-5E1DB75FDF68}" type="pres">
      <dgm:prSet presAssocID="{92BE068A-2435-46BC-A012-C2A3F123C216}" presName="desTx" presStyleLbl="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EE8C772-4E64-4A80-9C52-E4020C004421}" srcId="{92BE068A-2435-46BC-A012-C2A3F123C216}" destId="{B11CC1A2-33E3-475F-B031-4B1498841B71}" srcOrd="0" destOrd="0" parTransId="{01CEB5EE-2FBF-4BB6-87DF-E9A04A188201}" sibTransId="{B64B6F12-7F9B-43A8-969A-0D6785B25A44}"/>
    <dgm:cxn modelId="{5172D0D5-A29D-423D-B7D8-234CF5A4800C}" type="presOf" srcId="{B11CC1A2-33E3-475F-B031-4B1498841B71}" destId="{7ABDC497-D5C8-471B-BD4B-5E1DB75FDF68}" srcOrd="0" destOrd="0" presId="urn:microsoft.com/office/officeart/2005/8/layout/process3"/>
    <dgm:cxn modelId="{DF978E96-188A-4649-B793-D3071332E834}" type="presOf" srcId="{92BE068A-2435-46BC-A012-C2A3F123C216}" destId="{2134AB1C-1D4C-4FBD-B6A8-4E63D1B30D07}" srcOrd="1" destOrd="0" presId="urn:microsoft.com/office/officeart/2005/8/layout/process3"/>
    <dgm:cxn modelId="{8861A453-4EE9-412B-B835-2D6E77308340}" srcId="{DE11F544-559A-4063-9A8E-98115E801DA7}" destId="{92BE068A-2435-46BC-A012-C2A3F123C216}" srcOrd="0" destOrd="0" parTransId="{8B6E1A28-1881-4AF1-B855-67DDC971D22A}" sibTransId="{1B5DFD00-41FF-4141-BA0E-0085A9E97B38}"/>
    <dgm:cxn modelId="{B3D5BE44-B1EC-4429-9656-6611B9704D88}" type="presOf" srcId="{92BE068A-2435-46BC-A012-C2A3F123C216}" destId="{5DAAE60B-C1D3-4807-A6A0-988D58BCE08D}" srcOrd="0" destOrd="0" presId="urn:microsoft.com/office/officeart/2005/8/layout/process3"/>
    <dgm:cxn modelId="{1543B7B0-FFC5-466E-984F-BB378E875726}" type="presOf" srcId="{DE11F544-559A-4063-9A8E-98115E801DA7}" destId="{43460FE4-B06A-4EEB-9B37-38AFF35A48E2}" srcOrd="0" destOrd="0" presId="urn:microsoft.com/office/officeart/2005/8/layout/process3"/>
    <dgm:cxn modelId="{0EB9EF37-D522-4963-93ED-8C4D371399A9}" type="presParOf" srcId="{43460FE4-B06A-4EEB-9B37-38AFF35A48E2}" destId="{23E9D3E0-31A0-4503-B654-3FD08BA0586C}" srcOrd="0" destOrd="0" presId="urn:microsoft.com/office/officeart/2005/8/layout/process3"/>
    <dgm:cxn modelId="{56053CF0-576D-4ACD-BEB0-DCA1CAFB8306}" type="presParOf" srcId="{23E9D3E0-31A0-4503-B654-3FD08BA0586C}" destId="{5DAAE60B-C1D3-4807-A6A0-988D58BCE08D}" srcOrd="0" destOrd="0" presId="urn:microsoft.com/office/officeart/2005/8/layout/process3"/>
    <dgm:cxn modelId="{BAB78FC5-4384-42D2-AD3B-FBE660C23F2F}" type="presParOf" srcId="{23E9D3E0-31A0-4503-B654-3FD08BA0586C}" destId="{2134AB1C-1D4C-4FBD-B6A8-4E63D1B30D07}" srcOrd="1" destOrd="0" presId="urn:microsoft.com/office/officeart/2005/8/layout/process3"/>
    <dgm:cxn modelId="{A9B4E707-070E-45FA-BC43-67F037B7D16E}" type="presParOf" srcId="{23E9D3E0-31A0-4503-B654-3FD08BA0586C}" destId="{7ABDC497-D5C8-471B-BD4B-5E1DB75FDF68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11F544-559A-4063-9A8E-98115E801DA7}" type="doc">
      <dgm:prSet loTypeId="urn:microsoft.com/office/officeart/2005/8/layout/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2BE068A-2435-46BC-A012-C2A3F123C216}">
      <dgm:prSet phldrT="[Tex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s-MX" sz="1600" b="1" dirty="0" smtClean="0">
              <a:latin typeface="Century Gothic" panose="020B0502020202020204" pitchFamily="34" charset="0"/>
            </a:rPr>
            <a:t>Link de consulta:</a:t>
          </a:r>
          <a:endParaRPr lang="es-ES" sz="1600" dirty="0">
            <a:latin typeface="Century Gothic" panose="020B0502020202020204" pitchFamily="34" charset="0"/>
          </a:endParaRPr>
        </a:p>
      </dgm:t>
    </dgm:pt>
    <dgm:pt modelId="{8B6E1A28-1881-4AF1-B855-67DDC971D22A}" type="parTrans" cxnId="{8861A453-4EE9-412B-B835-2D6E77308340}">
      <dgm:prSet/>
      <dgm:spPr/>
      <dgm:t>
        <a:bodyPr/>
        <a:lstStyle/>
        <a:p>
          <a:endParaRPr lang="es-ES"/>
        </a:p>
      </dgm:t>
    </dgm:pt>
    <dgm:pt modelId="{1B5DFD00-41FF-4141-BA0E-0085A9E97B38}" type="sibTrans" cxnId="{8861A453-4EE9-412B-B835-2D6E77308340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endParaRPr lang="es-ES"/>
        </a:p>
      </dgm:t>
    </dgm:pt>
    <dgm:pt modelId="{B11CC1A2-33E3-475F-B031-4B1498841B71}">
      <dgm:prSet phldrT="[Texto]" custT="1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algn="just"/>
          <a:r>
            <a:rPr lang="es-ES" sz="1200" dirty="0" smtClean="0">
              <a:latin typeface="Century Gothic" panose="020B0502020202020204" pitchFamily="34" charset="0"/>
              <a:hlinkClick xmlns:r="http://schemas.openxmlformats.org/officeDocument/2006/relationships" r:id="rId1"/>
            </a:rPr>
            <a:t>https://www.cmic.org.mx/servicios/directorios/21.pdf</a:t>
          </a:r>
          <a:endParaRPr lang="es-ES" sz="1200" dirty="0">
            <a:latin typeface="Century Gothic" panose="020B0502020202020204" pitchFamily="34" charset="0"/>
          </a:endParaRPr>
        </a:p>
      </dgm:t>
    </dgm:pt>
    <dgm:pt modelId="{01CEB5EE-2FBF-4BB6-87DF-E9A04A188201}" type="parTrans" cxnId="{0EE8C772-4E64-4A80-9C52-E4020C004421}">
      <dgm:prSet/>
      <dgm:spPr/>
      <dgm:t>
        <a:bodyPr/>
        <a:lstStyle/>
        <a:p>
          <a:endParaRPr lang="es-ES"/>
        </a:p>
      </dgm:t>
    </dgm:pt>
    <dgm:pt modelId="{B64B6F12-7F9B-43A8-969A-0D6785B25A44}" type="sibTrans" cxnId="{0EE8C772-4E64-4A80-9C52-E4020C004421}">
      <dgm:prSet/>
      <dgm:spPr/>
      <dgm:t>
        <a:bodyPr/>
        <a:lstStyle/>
        <a:p>
          <a:endParaRPr lang="es-ES"/>
        </a:p>
      </dgm:t>
    </dgm:pt>
    <dgm:pt modelId="{2F13B9EB-4881-451A-A2A2-018F1A4C2E5B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MX" sz="1600" b="1" dirty="0" smtClean="0">
              <a:latin typeface="Century Gothic" panose="020B0502020202020204" pitchFamily="34" charset="0"/>
            </a:rPr>
            <a:t>Link de Consulta:</a:t>
          </a:r>
          <a:endParaRPr lang="es-ES" sz="1600" dirty="0"/>
        </a:p>
      </dgm:t>
    </dgm:pt>
    <dgm:pt modelId="{9E764920-7050-4784-8224-FB48220A2332}" type="parTrans" cxnId="{22AE9C3D-A3AE-497B-BE63-B4E6FD3750CC}">
      <dgm:prSet/>
      <dgm:spPr/>
      <dgm:t>
        <a:bodyPr/>
        <a:lstStyle/>
        <a:p>
          <a:endParaRPr lang="es-ES"/>
        </a:p>
      </dgm:t>
    </dgm:pt>
    <dgm:pt modelId="{4E8514A0-B855-4DDD-94C2-70F0934BCA7C}" type="sibTrans" cxnId="{22AE9C3D-A3AE-497B-BE63-B4E6FD3750CC}">
      <dgm:prSet/>
      <dgm:spPr/>
      <dgm:t>
        <a:bodyPr/>
        <a:lstStyle/>
        <a:p>
          <a:endParaRPr lang="es-ES"/>
        </a:p>
      </dgm:t>
    </dgm:pt>
    <dgm:pt modelId="{C13D782B-50D3-4021-A080-346654D66FFC}">
      <dgm:prSet phldrT="[Texto]" custT="1"/>
      <dgm:spPr/>
      <dgm:t>
        <a:bodyPr/>
        <a:lstStyle/>
        <a:p>
          <a:r>
            <a:rPr lang="es-ES" sz="1200" dirty="0" smtClean="0">
              <a:latin typeface="Century Gothic" panose="020B0502020202020204" pitchFamily="34" charset="0"/>
              <a:hlinkClick xmlns:r="http://schemas.openxmlformats.org/officeDocument/2006/relationships" r:id="rId2"/>
            </a:rPr>
            <a:t>https://www.cmic.org.mx/servicios/directorios/22.pdf</a:t>
          </a:r>
          <a:endParaRPr lang="es-ES" sz="1600" dirty="0">
            <a:latin typeface="Century Gothic" panose="020B0502020202020204" pitchFamily="34" charset="0"/>
          </a:endParaRPr>
        </a:p>
      </dgm:t>
    </dgm:pt>
    <dgm:pt modelId="{5D1DAD61-34A0-487D-B188-EE4820A984C7}" type="parTrans" cxnId="{19C977BA-471A-43FD-9E61-95A263F9D3D8}">
      <dgm:prSet/>
      <dgm:spPr/>
      <dgm:t>
        <a:bodyPr/>
        <a:lstStyle/>
        <a:p>
          <a:endParaRPr lang="es-ES"/>
        </a:p>
      </dgm:t>
    </dgm:pt>
    <dgm:pt modelId="{CCEDBD7E-111B-46C5-B174-195977A42847}" type="sibTrans" cxnId="{19C977BA-471A-43FD-9E61-95A263F9D3D8}">
      <dgm:prSet/>
      <dgm:spPr/>
      <dgm:t>
        <a:bodyPr/>
        <a:lstStyle/>
        <a:p>
          <a:endParaRPr lang="es-ES"/>
        </a:p>
      </dgm:t>
    </dgm:pt>
    <dgm:pt modelId="{43460FE4-B06A-4EEB-9B37-38AFF35A48E2}" type="pres">
      <dgm:prSet presAssocID="{DE11F544-559A-4063-9A8E-98115E801DA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3E9D3E0-31A0-4503-B654-3FD08BA0586C}" type="pres">
      <dgm:prSet presAssocID="{92BE068A-2435-46BC-A012-C2A3F123C216}" presName="composite" presStyleCnt="0"/>
      <dgm:spPr/>
      <dgm:t>
        <a:bodyPr/>
        <a:lstStyle/>
        <a:p>
          <a:endParaRPr lang="es-MX"/>
        </a:p>
      </dgm:t>
    </dgm:pt>
    <dgm:pt modelId="{5DAAE60B-C1D3-4807-A6A0-988D58BCE08D}" type="pres">
      <dgm:prSet presAssocID="{92BE068A-2435-46BC-A012-C2A3F123C216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134AB1C-1D4C-4FBD-B6A8-4E63D1B30D07}" type="pres">
      <dgm:prSet presAssocID="{92BE068A-2435-46BC-A012-C2A3F123C216}" presName="parSh" presStyleLbl="node1" presStyleIdx="0" presStyleCnt="2"/>
      <dgm:spPr/>
      <dgm:t>
        <a:bodyPr/>
        <a:lstStyle/>
        <a:p>
          <a:endParaRPr lang="es-MX"/>
        </a:p>
      </dgm:t>
    </dgm:pt>
    <dgm:pt modelId="{7ABDC497-D5C8-471B-BD4B-5E1DB75FDF68}" type="pres">
      <dgm:prSet presAssocID="{92BE068A-2435-46BC-A012-C2A3F123C216}" presName="desTx" presStyleLbl="fgAcc1" presStyleIdx="0" presStyleCnt="2" custScaleY="50282" custLinFactNeighborX="-1223" custLinFactNeighborY="-3382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110984E-1213-4F00-B21F-D7371A84348A}" type="pres">
      <dgm:prSet presAssocID="{1B5DFD00-41FF-4141-BA0E-0085A9E97B38}" presName="sibTrans" presStyleLbl="sibTrans2D1" presStyleIdx="0" presStyleCnt="1" custScaleX="86504" custLinFactNeighborX="16953"/>
      <dgm:spPr/>
      <dgm:t>
        <a:bodyPr/>
        <a:lstStyle/>
        <a:p>
          <a:endParaRPr lang="es-MX"/>
        </a:p>
      </dgm:t>
    </dgm:pt>
    <dgm:pt modelId="{730C40BB-F5DA-4794-9B9B-706F32CB2BE6}" type="pres">
      <dgm:prSet presAssocID="{1B5DFD00-41FF-4141-BA0E-0085A9E97B38}" presName="connTx" presStyleLbl="sibTrans2D1" presStyleIdx="0" presStyleCnt="1"/>
      <dgm:spPr/>
      <dgm:t>
        <a:bodyPr/>
        <a:lstStyle/>
        <a:p>
          <a:endParaRPr lang="es-MX"/>
        </a:p>
      </dgm:t>
    </dgm:pt>
    <dgm:pt modelId="{8B832CD8-C47D-4770-A3E8-82EA1B5F2D6E}" type="pres">
      <dgm:prSet presAssocID="{2F13B9EB-4881-451A-A2A2-018F1A4C2E5B}" presName="composite" presStyleCnt="0"/>
      <dgm:spPr/>
      <dgm:t>
        <a:bodyPr/>
        <a:lstStyle/>
        <a:p>
          <a:endParaRPr lang="es-MX"/>
        </a:p>
      </dgm:t>
    </dgm:pt>
    <dgm:pt modelId="{B40745D6-1970-494A-A0AB-3E2E9C573B03}" type="pres">
      <dgm:prSet presAssocID="{2F13B9EB-4881-451A-A2A2-018F1A4C2E5B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062243-0811-4511-B470-554C44D650B8}" type="pres">
      <dgm:prSet presAssocID="{2F13B9EB-4881-451A-A2A2-018F1A4C2E5B}" presName="parSh" presStyleLbl="node1" presStyleIdx="1" presStyleCnt="2"/>
      <dgm:spPr/>
      <dgm:t>
        <a:bodyPr/>
        <a:lstStyle/>
        <a:p>
          <a:endParaRPr lang="es-MX"/>
        </a:p>
      </dgm:t>
    </dgm:pt>
    <dgm:pt modelId="{6701B6E0-85C7-42E1-A83A-3B6A34B71895}" type="pres">
      <dgm:prSet presAssocID="{2F13B9EB-4881-451A-A2A2-018F1A4C2E5B}" presName="desTx" presStyleLbl="fgAcc1" presStyleIdx="1" presStyleCnt="2" custScaleY="52513" custLinFactNeighborX="117" custLinFactNeighborY="-2980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861A453-4EE9-412B-B835-2D6E77308340}" srcId="{DE11F544-559A-4063-9A8E-98115E801DA7}" destId="{92BE068A-2435-46BC-A012-C2A3F123C216}" srcOrd="0" destOrd="0" parTransId="{8B6E1A28-1881-4AF1-B855-67DDC971D22A}" sibTransId="{1B5DFD00-41FF-4141-BA0E-0085A9E97B38}"/>
    <dgm:cxn modelId="{22AE9C3D-A3AE-497B-BE63-B4E6FD3750CC}" srcId="{DE11F544-559A-4063-9A8E-98115E801DA7}" destId="{2F13B9EB-4881-451A-A2A2-018F1A4C2E5B}" srcOrd="1" destOrd="0" parTransId="{9E764920-7050-4784-8224-FB48220A2332}" sibTransId="{4E8514A0-B855-4DDD-94C2-70F0934BCA7C}"/>
    <dgm:cxn modelId="{69745F34-2D41-4FBC-8BE5-10F205A7365A}" type="presOf" srcId="{2F13B9EB-4881-451A-A2A2-018F1A4C2E5B}" destId="{B40745D6-1970-494A-A0AB-3E2E9C573B03}" srcOrd="0" destOrd="0" presId="urn:microsoft.com/office/officeart/2005/8/layout/process3"/>
    <dgm:cxn modelId="{E0D1A657-3647-4FF5-A508-6E7621DF6233}" type="presOf" srcId="{DE11F544-559A-4063-9A8E-98115E801DA7}" destId="{43460FE4-B06A-4EEB-9B37-38AFF35A48E2}" srcOrd="0" destOrd="0" presId="urn:microsoft.com/office/officeart/2005/8/layout/process3"/>
    <dgm:cxn modelId="{D718F895-4D71-4625-89CD-52CDCC93AB80}" type="presOf" srcId="{1B5DFD00-41FF-4141-BA0E-0085A9E97B38}" destId="{5110984E-1213-4F00-B21F-D7371A84348A}" srcOrd="0" destOrd="0" presId="urn:microsoft.com/office/officeart/2005/8/layout/process3"/>
    <dgm:cxn modelId="{95FCA409-A0A5-408C-9092-242D5A56D23C}" type="presOf" srcId="{92BE068A-2435-46BC-A012-C2A3F123C216}" destId="{2134AB1C-1D4C-4FBD-B6A8-4E63D1B30D07}" srcOrd="1" destOrd="0" presId="urn:microsoft.com/office/officeart/2005/8/layout/process3"/>
    <dgm:cxn modelId="{CAC35574-D26E-4F38-A1BE-2F32EC51AEDA}" type="presOf" srcId="{1B5DFD00-41FF-4141-BA0E-0085A9E97B38}" destId="{730C40BB-F5DA-4794-9B9B-706F32CB2BE6}" srcOrd="1" destOrd="0" presId="urn:microsoft.com/office/officeart/2005/8/layout/process3"/>
    <dgm:cxn modelId="{BADECCCC-E9E0-4A15-840A-398FB20E9F14}" type="presOf" srcId="{92BE068A-2435-46BC-A012-C2A3F123C216}" destId="{5DAAE60B-C1D3-4807-A6A0-988D58BCE08D}" srcOrd="0" destOrd="0" presId="urn:microsoft.com/office/officeart/2005/8/layout/process3"/>
    <dgm:cxn modelId="{0EE8C772-4E64-4A80-9C52-E4020C004421}" srcId="{92BE068A-2435-46BC-A012-C2A3F123C216}" destId="{B11CC1A2-33E3-475F-B031-4B1498841B71}" srcOrd="0" destOrd="0" parTransId="{01CEB5EE-2FBF-4BB6-87DF-E9A04A188201}" sibTransId="{B64B6F12-7F9B-43A8-969A-0D6785B25A44}"/>
    <dgm:cxn modelId="{58DF27FF-996B-42C4-A3DA-E04DD72D5DE9}" type="presOf" srcId="{C13D782B-50D3-4021-A080-346654D66FFC}" destId="{6701B6E0-85C7-42E1-A83A-3B6A34B71895}" srcOrd="0" destOrd="0" presId="urn:microsoft.com/office/officeart/2005/8/layout/process3"/>
    <dgm:cxn modelId="{9B398669-F11A-4906-B923-F2F0B1D69D5C}" type="presOf" srcId="{2F13B9EB-4881-451A-A2A2-018F1A4C2E5B}" destId="{F8062243-0811-4511-B470-554C44D650B8}" srcOrd="1" destOrd="0" presId="urn:microsoft.com/office/officeart/2005/8/layout/process3"/>
    <dgm:cxn modelId="{C2C9346C-6AF2-4FA8-A54C-4B6A23544086}" type="presOf" srcId="{B11CC1A2-33E3-475F-B031-4B1498841B71}" destId="{7ABDC497-D5C8-471B-BD4B-5E1DB75FDF68}" srcOrd="0" destOrd="0" presId="urn:microsoft.com/office/officeart/2005/8/layout/process3"/>
    <dgm:cxn modelId="{19C977BA-471A-43FD-9E61-95A263F9D3D8}" srcId="{2F13B9EB-4881-451A-A2A2-018F1A4C2E5B}" destId="{C13D782B-50D3-4021-A080-346654D66FFC}" srcOrd="0" destOrd="0" parTransId="{5D1DAD61-34A0-487D-B188-EE4820A984C7}" sibTransId="{CCEDBD7E-111B-46C5-B174-195977A42847}"/>
    <dgm:cxn modelId="{E138EF66-A8AF-4F26-95A1-89AC4D29F8A1}" type="presParOf" srcId="{43460FE4-B06A-4EEB-9B37-38AFF35A48E2}" destId="{23E9D3E0-31A0-4503-B654-3FD08BA0586C}" srcOrd="0" destOrd="0" presId="urn:microsoft.com/office/officeart/2005/8/layout/process3"/>
    <dgm:cxn modelId="{0B1C77FF-ED75-478B-BAC0-1994E6906FC1}" type="presParOf" srcId="{23E9D3E0-31A0-4503-B654-3FD08BA0586C}" destId="{5DAAE60B-C1D3-4807-A6A0-988D58BCE08D}" srcOrd="0" destOrd="0" presId="urn:microsoft.com/office/officeart/2005/8/layout/process3"/>
    <dgm:cxn modelId="{78A5F18C-17D1-43A0-9C2A-F23096D66E2B}" type="presParOf" srcId="{23E9D3E0-31A0-4503-B654-3FD08BA0586C}" destId="{2134AB1C-1D4C-4FBD-B6A8-4E63D1B30D07}" srcOrd="1" destOrd="0" presId="urn:microsoft.com/office/officeart/2005/8/layout/process3"/>
    <dgm:cxn modelId="{71450CB5-8B4B-4AD0-9FB8-6DED305AA805}" type="presParOf" srcId="{23E9D3E0-31A0-4503-B654-3FD08BA0586C}" destId="{7ABDC497-D5C8-471B-BD4B-5E1DB75FDF68}" srcOrd="2" destOrd="0" presId="urn:microsoft.com/office/officeart/2005/8/layout/process3"/>
    <dgm:cxn modelId="{DA48100B-D5AD-4768-8A08-5AAF7631F47C}" type="presParOf" srcId="{43460FE4-B06A-4EEB-9B37-38AFF35A48E2}" destId="{5110984E-1213-4F00-B21F-D7371A84348A}" srcOrd="1" destOrd="0" presId="urn:microsoft.com/office/officeart/2005/8/layout/process3"/>
    <dgm:cxn modelId="{C5430D51-8742-44EC-819D-F38836193B99}" type="presParOf" srcId="{5110984E-1213-4F00-B21F-D7371A84348A}" destId="{730C40BB-F5DA-4794-9B9B-706F32CB2BE6}" srcOrd="0" destOrd="0" presId="urn:microsoft.com/office/officeart/2005/8/layout/process3"/>
    <dgm:cxn modelId="{05B22C64-3514-4730-BB51-93D166B6D4EF}" type="presParOf" srcId="{43460FE4-B06A-4EEB-9B37-38AFF35A48E2}" destId="{8B832CD8-C47D-4770-A3E8-82EA1B5F2D6E}" srcOrd="2" destOrd="0" presId="urn:microsoft.com/office/officeart/2005/8/layout/process3"/>
    <dgm:cxn modelId="{3B49EE72-798C-47B9-8088-4FA3528F95D6}" type="presParOf" srcId="{8B832CD8-C47D-4770-A3E8-82EA1B5F2D6E}" destId="{B40745D6-1970-494A-A0AB-3E2E9C573B03}" srcOrd="0" destOrd="0" presId="urn:microsoft.com/office/officeart/2005/8/layout/process3"/>
    <dgm:cxn modelId="{7A42E4AA-6CD7-4777-BDD7-6BA833D9E441}" type="presParOf" srcId="{8B832CD8-C47D-4770-A3E8-82EA1B5F2D6E}" destId="{F8062243-0811-4511-B470-554C44D650B8}" srcOrd="1" destOrd="0" presId="urn:microsoft.com/office/officeart/2005/8/layout/process3"/>
    <dgm:cxn modelId="{FC826503-D991-47CB-87D2-49A177FDAED9}" type="presParOf" srcId="{8B832CD8-C47D-4770-A3E8-82EA1B5F2D6E}" destId="{6701B6E0-85C7-42E1-A83A-3B6A34B7189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11F544-559A-4063-9A8E-98115E801DA7}" type="doc">
      <dgm:prSet loTypeId="urn:microsoft.com/office/officeart/2005/8/layout/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2BE068A-2435-46BC-A012-C2A3F123C216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MX" sz="1600" b="1" dirty="0" smtClean="0">
              <a:latin typeface="Century Gothic" panose="020B0502020202020204" pitchFamily="34" charset="0"/>
            </a:rPr>
            <a:t>Link de consulta:</a:t>
          </a:r>
          <a:endParaRPr lang="es-ES" sz="1600" dirty="0">
            <a:latin typeface="Century Gothic" panose="020B0502020202020204" pitchFamily="34" charset="0"/>
          </a:endParaRPr>
        </a:p>
      </dgm:t>
    </dgm:pt>
    <dgm:pt modelId="{8B6E1A28-1881-4AF1-B855-67DDC971D22A}" type="parTrans" cxnId="{8861A453-4EE9-412B-B835-2D6E77308340}">
      <dgm:prSet/>
      <dgm:spPr/>
      <dgm:t>
        <a:bodyPr/>
        <a:lstStyle/>
        <a:p>
          <a:endParaRPr lang="es-ES"/>
        </a:p>
      </dgm:t>
    </dgm:pt>
    <dgm:pt modelId="{1B5DFD00-41FF-4141-BA0E-0085A9E97B38}" type="sibTrans" cxnId="{8861A453-4EE9-412B-B835-2D6E77308340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s-ES"/>
        </a:p>
      </dgm:t>
    </dgm:pt>
    <dgm:pt modelId="{B11CC1A2-33E3-475F-B031-4B1498841B71}">
      <dgm:prSet phldrT="[Texto]" custT="1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200" dirty="0" smtClean="0">
              <a:latin typeface="Century Gothic" panose="020B0502020202020204" pitchFamily="34" charset="0"/>
              <a:hlinkClick xmlns:r="http://schemas.openxmlformats.org/officeDocument/2006/relationships" r:id="rId1"/>
            </a:rPr>
            <a:t>https://www.cmic.org.mx/servicios/directorios/07.pdf</a:t>
          </a:r>
          <a:endParaRPr lang="es-ES" sz="1200" dirty="0">
            <a:latin typeface="Century Gothic" panose="020B0502020202020204" pitchFamily="34" charset="0"/>
          </a:endParaRPr>
        </a:p>
      </dgm:t>
    </dgm:pt>
    <dgm:pt modelId="{01CEB5EE-2FBF-4BB6-87DF-E9A04A188201}" type="parTrans" cxnId="{0EE8C772-4E64-4A80-9C52-E4020C004421}">
      <dgm:prSet/>
      <dgm:spPr/>
      <dgm:t>
        <a:bodyPr/>
        <a:lstStyle/>
        <a:p>
          <a:endParaRPr lang="es-ES"/>
        </a:p>
      </dgm:t>
    </dgm:pt>
    <dgm:pt modelId="{B64B6F12-7F9B-43A8-969A-0D6785B25A44}" type="sibTrans" cxnId="{0EE8C772-4E64-4A80-9C52-E4020C004421}">
      <dgm:prSet/>
      <dgm:spPr/>
      <dgm:t>
        <a:bodyPr/>
        <a:lstStyle/>
        <a:p>
          <a:endParaRPr lang="es-ES"/>
        </a:p>
      </dgm:t>
    </dgm:pt>
    <dgm:pt modelId="{2F13B9EB-4881-451A-A2A2-018F1A4C2E5B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MX" sz="1600" b="1" dirty="0" smtClean="0">
              <a:latin typeface="Century Gothic" panose="020B0502020202020204" pitchFamily="34" charset="0"/>
            </a:rPr>
            <a:t>Link de Consulta:</a:t>
          </a:r>
          <a:endParaRPr lang="es-ES" sz="1600" dirty="0"/>
        </a:p>
      </dgm:t>
    </dgm:pt>
    <dgm:pt modelId="{9E764920-7050-4784-8224-FB48220A2332}" type="parTrans" cxnId="{22AE9C3D-A3AE-497B-BE63-B4E6FD3750CC}">
      <dgm:prSet/>
      <dgm:spPr/>
      <dgm:t>
        <a:bodyPr/>
        <a:lstStyle/>
        <a:p>
          <a:endParaRPr lang="es-ES"/>
        </a:p>
      </dgm:t>
    </dgm:pt>
    <dgm:pt modelId="{4E8514A0-B855-4DDD-94C2-70F0934BCA7C}" type="sibTrans" cxnId="{22AE9C3D-A3AE-497B-BE63-B4E6FD3750CC}">
      <dgm:prSet/>
      <dgm:spPr/>
      <dgm:t>
        <a:bodyPr/>
        <a:lstStyle/>
        <a:p>
          <a:endParaRPr lang="es-ES"/>
        </a:p>
      </dgm:t>
    </dgm:pt>
    <dgm:pt modelId="{C13D782B-50D3-4021-A080-346654D66FFC}">
      <dgm:prSet phldrT="[Texto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s-ES" sz="1200" dirty="0" smtClean="0">
              <a:solidFill>
                <a:prstClr val="black"/>
              </a:solidFill>
              <a:latin typeface="Century Gothic" panose="020B0502020202020204" pitchFamily="34" charset="0"/>
              <a:hlinkClick xmlns:r="http://schemas.openxmlformats.org/officeDocument/2006/relationships" r:id="rId2"/>
            </a:rPr>
            <a:t>https://www.cmic.org.mx/servicios/directorios/37.pdf</a:t>
          </a:r>
          <a:endParaRPr lang="es-ES" sz="1200" dirty="0">
            <a:latin typeface="Century Gothic" panose="020B0502020202020204" pitchFamily="34" charset="0"/>
          </a:endParaRPr>
        </a:p>
      </dgm:t>
    </dgm:pt>
    <dgm:pt modelId="{5D1DAD61-34A0-487D-B188-EE4820A984C7}" type="parTrans" cxnId="{19C977BA-471A-43FD-9E61-95A263F9D3D8}">
      <dgm:prSet/>
      <dgm:spPr/>
      <dgm:t>
        <a:bodyPr/>
        <a:lstStyle/>
        <a:p>
          <a:endParaRPr lang="es-ES"/>
        </a:p>
      </dgm:t>
    </dgm:pt>
    <dgm:pt modelId="{CCEDBD7E-111B-46C5-B174-195977A42847}" type="sibTrans" cxnId="{19C977BA-471A-43FD-9E61-95A263F9D3D8}">
      <dgm:prSet/>
      <dgm:spPr/>
      <dgm:t>
        <a:bodyPr/>
        <a:lstStyle/>
        <a:p>
          <a:endParaRPr lang="es-ES"/>
        </a:p>
      </dgm:t>
    </dgm:pt>
    <dgm:pt modelId="{43460FE4-B06A-4EEB-9B37-38AFF35A48E2}" type="pres">
      <dgm:prSet presAssocID="{DE11F544-559A-4063-9A8E-98115E801DA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3E9D3E0-31A0-4503-B654-3FD08BA0586C}" type="pres">
      <dgm:prSet presAssocID="{92BE068A-2435-46BC-A012-C2A3F123C216}" presName="composite" presStyleCnt="0"/>
      <dgm:spPr/>
      <dgm:t>
        <a:bodyPr/>
        <a:lstStyle/>
        <a:p>
          <a:endParaRPr lang="es-MX"/>
        </a:p>
      </dgm:t>
    </dgm:pt>
    <dgm:pt modelId="{5DAAE60B-C1D3-4807-A6A0-988D58BCE08D}" type="pres">
      <dgm:prSet presAssocID="{92BE068A-2435-46BC-A012-C2A3F123C216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134AB1C-1D4C-4FBD-B6A8-4E63D1B30D07}" type="pres">
      <dgm:prSet presAssocID="{92BE068A-2435-46BC-A012-C2A3F123C216}" presName="parSh" presStyleLbl="node1" presStyleIdx="0" presStyleCnt="2"/>
      <dgm:spPr/>
      <dgm:t>
        <a:bodyPr/>
        <a:lstStyle/>
        <a:p>
          <a:endParaRPr lang="es-MX"/>
        </a:p>
      </dgm:t>
    </dgm:pt>
    <dgm:pt modelId="{7ABDC497-D5C8-471B-BD4B-5E1DB75FDF68}" type="pres">
      <dgm:prSet presAssocID="{92BE068A-2435-46BC-A012-C2A3F123C216}" presName="desTx" presStyleLbl="fgAcc1" presStyleIdx="0" presStyleCnt="2" custScaleY="108021" custLinFactNeighborX="-715" custLinFactNeighborY="1327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110984E-1213-4F00-B21F-D7371A84348A}" type="pres">
      <dgm:prSet presAssocID="{1B5DFD00-41FF-4141-BA0E-0085A9E97B38}" presName="sibTrans" presStyleLbl="sibTrans2D1" presStyleIdx="0" presStyleCnt="1" custScaleX="91396" custLinFactNeighborX="20701" custLinFactNeighborY="-1436"/>
      <dgm:spPr/>
      <dgm:t>
        <a:bodyPr/>
        <a:lstStyle/>
        <a:p>
          <a:endParaRPr lang="es-MX"/>
        </a:p>
      </dgm:t>
    </dgm:pt>
    <dgm:pt modelId="{730C40BB-F5DA-4794-9B9B-706F32CB2BE6}" type="pres">
      <dgm:prSet presAssocID="{1B5DFD00-41FF-4141-BA0E-0085A9E97B38}" presName="connTx" presStyleLbl="sibTrans2D1" presStyleIdx="0" presStyleCnt="1"/>
      <dgm:spPr/>
      <dgm:t>
        <a:bodyPr/>
        <a:lstStyle/>
        <a:p>
          <a:endParaRPr lang="es-MX"/>
        </a:p>
      </dgm:t>
    </dgm:pt>
    <dgm:pt modelId="{8B832CD8-C47D-4770-A3E8-82EA1B5F2D6E}" type="pres">
      <dgm:prSet presAssocID="{2F13B9EB-4881-451A-A2A2-018F1A4C2E5B}" presName="composite" presStyleCnt="0"/>
      <dgm:spPr/>
      <dgm:t>
        <a:bodyPr/>
        <a:lstStyle/>
        <a:p>
          <a:endParaRPr lang="es-MX"/>
        </a:p>
      </dgm:t>
    </dgm:pt>
    <dgm:pt modelId="{B40745D6-1970-494A-A0AB-3E2E9C573B03}" type="pres">
      <dgm:prSet presAssocID="{2F13B9EB-4881-451A-A2A2-018F1A4C2E5B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062243-0811-4511-B470-554C44D650B8}" type="pres">
      <dgm:prSet presAssocID="{2F13B9EB-4881-451A-A2A2-018F1A4C2E5B}" presName="parSh" presStyleLbl="node1" presStyleIdx="1" presStyleCnt="2"/>
      <dgm:spPr/>
      <dgm:t>
        <a:bodyPr/>
        <a:lstStyle/>
        <a:p>
          <a:endParaRPr lang="es-MX"/>
        </a:p>
      </dgm:t>
    </dgm:pt>
    <dgm:pt modelId="{6701B6E0-85C7-42E1-A83A-3B6A34B71895}" type="pres">
      <dgm:prSet presAssocID="{2F13B9EB-4881-451A-A2A2-018F1A4C2E5B}" presName="desTx" presStyleLbl="fgAcc1" presStyleIdx="1" presStyleCnt="2" custScaleY="115133" custLinFactNeighborX="117" custLinFactNeighborY="1017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861A453-4EE9-412B-B835-2D6E77308340}" srcId="{DE11F544-559A-4063-9A8E-98115E801DA7}" destId="{92BE068A-2435-46BC-A012-C2A3F123C216}" srcOrd="0" destOrd="0" parTransId="{8B6E1A28-1881-4AF1-B855-67DDC971D22A}" sibTransId="{1B5DFD00-41FF-4141-BA0E-0085A9E97B38}"/>
    <dgm:cxn modelId="{22AE9C3D-A3AE-497B-BE63-B4E6FD3750CC}" srcId="{DE11F544-559A-4063-9A8E-98115E801DA7}" destId="{2F13B9EB-4881-451A-A2A2-018F1A4C2E5B}" srcOrd="1" destOrd="0" parTransId="{9E764920-7050-4784-8224-FB48220A2332}" sibTransId="{4E8514A0-B855-4DDD-94C2-70F0934BCA7C}"/>
    <dgm:cxn modelId="{7E21D6EC-0C31-4A91-B9E5-13573B7977A9}" type="presOf" srcId="{2F13B9EB-4881-451A-A2A2-018F1A4C2E5B}" destId="{B40745D6-1970-494A-A0AB-3E2E9C573B03}" srcOrd="0" destOrd="0" presId="urn:microsoft.com/office/officeart/2005/8/layout/process3"/>
    <dgm:cxn modelId="{48AA2B7C-1EF4-46D5-8A12-9B9C4C70C64D}" type="presOf" srcId="{92BE068A-2435-46BC-A012-C2A3F123C216}" destId="{5DAAE60B-C1D3-4807-A6A0-988D58BCE08D}" srcOrd="0" destOrd="0" presId="urn:microsoft.com/office/officeart/2005/8/layout/process3"/>
    <dgm:cxn modelId="{2DC864CD-BBEE-4DC5-80AC-575E319CF28D}" type="presOf" srcId="{92BE068A-2435-46BC-A012-C2A3F123C216}" destId="{2134AB1C-1D4C-4FBD-B6A8-4E63D1B30D07}" srcOrd="1" destOrd="0" presId="urn:microsoft.com/office/officeart/2005/8/layout/process3"/>
    <dgm:cxn modelId="{75BF471D-38CE-4D2F-920F-0240AD69ED8D}" type="presOf" srcId="{1B5DFD00-41FF-4141-BA0E-0085A9E97B38}" destId="{730C40BB-F5DA-4794-9B9B-706F32CB2BE6}" srcOrd="1" destOrd="0" presId="urn:microsoft.com/office/officeart/2005/8/layout/process3"/>
    <dgm:cxn modelId="{0EE8C772-4E64-4A80-9C52-E4020C004421}" srcId="{92BE068A-2435-46BC-A012-C2A3F123C216}" destId="{B11CC1A2-33E3-475F-B031-4B1498841B71}" srcOrd="0" destOrd="0" parTransId="{01CEB5EE-2FBF-4BB6-87DF-E9A04A188201}" sibTransId="{B64B6F12-7F9B-43A8-969A-0D6785B25A44}"/>
    <dgm:cxn modelId="{5D5C499E-B519-4706-9CF3-69DD5C5A86FE}" type="presOf" srcId="{1B5DFD00-41FF-4141-BA0E-0085A9E97B38}" destId="{5110984E-1213-4F00-B21F-D7371A84348A}" srcOrd="0" destOrd="0" presId="urn:microsoft.com/office/officeart/2005/8/layout/process3"/>
    <dgm:cxn modelId="{45AECEFE-4AE2-410E-B51E-6A4081484FEF}" type="presOf" srcId="{B11CC1A2-33E3-475F-B031-4B1498841B71}" destId="{7ABDC497-D5C8-471B-BD4B-5E1DB75FDF68}" srcOrd="0" destOrd="0" presId="urn:microsoft.com/office/officeart/2005/8/layout/process3"/>
    <dgm:cxn modelId="{19C977BA-471A-43FD-9E61-95A263F9D3D8}" srcId="{2F13B9EB-4881-451A-A2A2-018F1A4C2E5B}" destId="{C13D782B-50D3-4021-A080-346654D66FFC}" srcOrd="0" destOrd="0" parTransId="{5D1DAD61-34A0-487D-B188-EE4820A984C7}" sibTransId="{CCEDBD7E-111B-46C5-B174-195977A42847}"/>
    <dgm:cxn modelId="{A7519B73-10C9-4764-A080-028AAB02E45E}" type="presOf" srcId="{DE11F544-559A-4063-9A8E-98115E801DA7}" destId="{43460FE4-B06A-4EEB-9B37-38AFF35A48E2}" srcOrd="0" destOrd="0" presId="urn:microsoft.com/office/officeart/2005/8/layout/process3"/>
    <dgm:cxn modelId="{28C99295-C9C7-422C-ACBF-B994D92EC785}" type="presOf" srcId="{C13D782B-50D3-4021-A080-346654D66FFC}" destId="{6701B6E0-85C7-42E1-A83A-3B6A34B71895}" srcOrd="0" destOrd="0" presId="urn:microsoft.com/office/officeart/2005/8/layout/process3"/>
    <dgm:cxn modelId="{9ED789CC-0411-4E43-8ACE-0E3AD1D8F2DE}" type="presOf" srcId="{2F13B9EB-4881-451A-A2A2-018F1A4C2E5B}" destId="{F8062243-0811-4511-B470-554C44D650B8}" srcOrd="1" destOrd="0" presId="urn:microsoft.com/office/officeart/2005/8/layout/process3"/>
    <dgm:cxn modelId="{17DBB49C-5BA6-4B04-8233-EC7E19672BD1}" type="presParOf" srcId="{43460FE4-B06A-4EEB-9B37-38AFF35A48E2}" destId="{23E9D3E0-31A0-4503-B654-3FD08BA0586C}" srcOrd="0" destOrd="0" presId="urn:microsoft.com/office/officeart/2005/8/layout/process3"/>
    <dgm:cxn modelId="{8AE0EEA2-621A-407E-B0DC-093FE2A2DA2F}" type="presParOf" srcId="{23E9D3E0-31A0-4503-B654-3FD08BA0586C}" destId="{5DAAE60B-C1D3-4807-A6A0-988D58BCE08D}" srcOrd="0" destOrd="0" presId="urn:microsoft.com/office/officeart/2005/8/layout/process3"/>
    <dgm:cxn modelId="{DB41B2E4-3DC1-4A85-9148-9C18562D8F1A}" type="presParOf" srcId="{23E9D3E0-31A0-4503-B654-3FD08BA0586C}" destId="{2134AB1C-1D4C-4FBD-B6A8-4E63D1B30D07}" srcOrd="1" destOrd="0" presId="urn:microsoft.com/office/officeart/2005/8/layout/process3"/>
    <dgm:cxn modelId="{9B860E3A-9E99-4F00-ADCF-F42B683DA620}" type="presParOf" srcId="{23E9D3E0-31A0-4503-B654-3FD08BA0586C}" destId="{7ABDC497-D5C8-471B-BD4B-5E1DB75FDF68}" srcOrd="2" destOrd="0" presId="urn:microsoft.com/office/officeart/2005/8/layout/process3"/>
    <dgm:cxn modelId="{8D7641E1-317B-406E-A6A0-E2D268FF327D}" type="presParOf" srcId="{43460FE4-B06A-4EEB-9B37-38AFF35A48E2}" destId="{5110984E-1213-4F00-B21F-D7371A84348A}" srcOrd="1" destOrd="0" presId="urn:microsoft.com/office/officeart/2005/8/layout/process3"/>
    <dgm:cxn modelId="{6C661F1F-0B7C-4329-8D67-44770243E485}" type="presParOf" srcId="{5110984E-1213-4F00-B21F-D7371A84348A}" destId="{730C40BB-F5DA-4794-9B9B-706F32CB2BE6}" srcOrd="0" destOrd="0" presId="urn:microsoft.com/office/officeart/2005/8/layout/process3"/>
    <dgm:cxn modelId="{77C6F6AA-740B-4C9D-A95B-58DEACE1A942}" type="presParOf" srcId="{43460FE4-B06A-4EEB-9B37-38AFF35A48E2}" destId="{8B832CD8-C47D-4770-A3E8-82EA1B5F2D6E}" srcOrd="2" destOrd="0" presId="urn:microsoft.com/office/officeart/2005/8/layout/process3"/>
    <dgm:cxn modelId="{8F12EF95-FEFB-4ED8-886D-E09E08891EAF}" type="presParOf" srcId="{8B832CD8-C47D-4770-A3E8-82EA1B5F2D6E}" destId="{B40745D6-1970-494A-A0AB-3E2E9C573B03}" srcOrd="0" destOrd="0" presId="urn:microsoft.com/office/officeart/2005/8/layout/process3"/>
    <dgm:cxn modelId="{54838725-5A40-41F4-96C5-CCC688FF5B2F}" type="presParOf" srcId="{8B832CD8-C47D-4770-A3E8-82EA1B5F2D6E}" destId="{F8062243-0811-4511-B470-554C44D650B8}" srcOrd="1" destOrd="0" presId="urn:microsoft.com/office/officeart/2005/8/layout/process3"/>
    <dgm:cxn modelId="{8657BCCA-D507-45B6-A9E4-348CEF2DA870}" type="presParOf" srcId="{8B832CD8-C47D-4770-A3E8-82EA1B5F2D6E}" destId="{6701B6E0-85C7-42E1-A83A-3B6A34B7189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11F544-559A-4063-9A8E-98115E801DA7}" type="doc">
      <dgm:prSet loTypeId="urn:microsoft.com/office/officeart/2005/8/layout/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2BE068A-2435-46BC-A012-C2A3F123C216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MX" sz="1600" b="1" dirty="0" smtClean="0">
              <a:latin typeface="Century Gothic" panose="020B0502020202020204" pitchFamily="34" charset="0"/>
            </a:rPr>
            <a:t>Link de consulta:</a:t>
          </a:r>
          <a:endParaRPr lang="es-ES" sz="1600" dirty="0">
            <a:latin typeface="Century Gothic" panose="020B0502020202020204" pitchFamily="34" charset="0"/>
          </a:endParaRPr>
        </a:p>
      </dgm:t>
    </dgm:pt>
    <dgm:pt modelId="{8B6E1A28-1881-4AF1-B855-67DDC971D22A}" type="parTrans" cxnId="{8861A453-4EE9-412B-B835-2D6E77308340}">
      <dgm:prSet/>
      <dgm:spPr/>
      <dgm:t>
        <a:bodyPr/>
        <a:lstStyle/>
        <a:p>
          <a:endParaRPr lang="es-ES"/>
        </a:p>
      </dgm:t>
    </dgm:pt>
    <dgm:pt modelId="{1B5DFD00-41FF-4141-BA0E-0085A9E97B38}" type="sibTrans" cxnId="{8861A453-4EE9-412B-B835-2D6E77308340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es-ES"/>
        </a:p>
      </dgm:t>
    </dgm:pt>
    <dgm:pt modelId="{B11CC1A2-33E3-475F-B031-4B1498841B71}">
      <dgm:prSet phldrT="[Texto]" custT="1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s-ES" sz="1200" dirty="0" smtClean="0">
              <a:latin typeface="Century Gothic" panose="020B0502020202020204" pitchFamily="34" charset="0"/>
              <a:hlinkClick xmlns:r="http://schemas.openxmlformats.org/officeDocument/2006/relationships" r:id="rId1"/>
            </a:rPr>
            <a:t>https://www.cmic.org.mx/servicios/directorios/15.pdf</a:t>
          </a:r>
          <a:endParaRPr lang="es-ES" sz="1200" dirty="0">
            <a:latin typeface="Century Gothic" panose="020B0502020202020204" pitchFamily="34" charset="0"/>
          </a:endParaRPr>
        </a:p>
      </dgm:t>
    </dgm:pt>
    <dgm:pt modelId="{01CEB5EE-2FBF-4BB6-87DF-E9A04A188201}" type="parTrans" cxnId="{0EE8C772-4E64-4A80-9C52-E4020C004421}">
      <dgm:prSet/>
      <dgm:spPr/>
      <dgm:t>
        <a:bodyPr/>
        <a:lstStyle/>
        <a:p>
          <a:endParaRPr lang="es-ES"/>
        </a:p>
      </dgm:t>
    </dgm:pt>
    <dgm:pt modelId="{B64B6F12-7F9B-43A8-969A-0D6785B25A44}" type="sibTrans" cxnId="{0EE8C772-4E64-4A80-9C52-E4020C004421}">
      <dgm:prSet/>
      <dgm:spPr/>
      <dgm:t>
        <a:bodyPr/>
        <a:lstStyle/>
        <a:p>
          <a:endParaRPr lang="es-ES"/>
        </a:p>
      </dgm:t>
    </dgm:pt>
    <dgm:pt modelId="{2F13B9EB-4881-451A-A2A2-018F1A4C2E5B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MX" sz="1600" b="1" dirty="0" smtClean="0">
              <a:latin typeface="Century Gothic" panose="020B0502020202020204" pitchFamily="34" charset="0"/>
            </a:rPr>
            <a:t>Link de Consulta:</a:t>
          </a:r>
          <a:endParaRPr lang="es-ES" sz="1600" dirty="0"/>
        </a:p>
      </dgm:t>
    </dgm:pt>
    <dgm:pt modelId="{9E764920-7050-4784-8224-FB48220A2332}" type="parTrans" cxnId="{22AE9C3D-A3AE-497B-BE63-B4E6FD3750CC}">
      <dgm:prSet/>
      <dgm:spPr/>
      <dgm:t>
        <a:bodyPr/>
        <a:lstStyle/>
        <a:p>
          <a:endParaRPr lang="es-ES"/>
        </a:p>
      </dgm:t>
    </dgm:pt>
    <dgm:pt modelId="{4E8514A0-B855-4DDD-94C2-70F0934BCA7C}" type="sibTrans" cxnId="{22AE9C3D-A3AE-497B-BE63-B4E6FD3750CC}">
      <dgm:prSet/>
      <dgm:spPr/>
      <dgm:t>
        <a:bodyPr/>
        <a:lstStyle/>
        <a:p>
          <a:endParaRPr lang="es-ES"/>
        </a:p>
      </dgm:t>
    </dgm:pt>
    <dgm:pt modelId="{C13D782B-50D3-4021-A080-346654D66FFC}">
      <dgm:prSet phldrT="[Texto]" custT="1"/>
      <dgm:spPr>
        <a:ln>
          <a:solidFill>
            <a:srgbClr val="FF0000"/>
          </a:solidFill>
        </a:ln>
      </dgm:spPr>
      <dgm:t>
        <a:bodyPr/>
        <a:lstStyle/>
        <a:p>
          <a:r>
            <a:rPr lang="es-ES" sz="1200" dirty="0" smtClean="0">
              <a:latin typeface="Century Gothic" panose="020B0502020202020204" pitchFamily="34" charset="0"/>
              <a:hlinkClick xmlns:r="http://schemas.openxmlformats.org/officeDocument/2006/relationships" r:id="rId2"/>
            </a:rPr>
            <a:t>https://www.cmic.org.mx/servicios/directorios/27.pdf</a:t>
          </a:r>
          <a:endParaRPr lang="es-ES" sz="1200" dirty="0">
            <a:latin typeface="Century Gothic" panose="020B0502020202020204" pitchFamily="34" charset="0"/>
          </a:endParaRPr>
        </a:p>
      </dgm:t>
    </dgm:pt>
    <dgm:pt modelId="{5D1DAD61-34A0-487D-B188-EE4820A984C7}" type="parTrans" cxnId="{19C977BA-471A-43FD-9E61-95A263F9D3D8}">
      <dgm:prSet/>
      <dgm:spPr/>
      <dgm:t>
        <a:bodyPr/>
        <a:lstStyle/>
        <a:p>
          <a:endParaRPr lang="es-ES"/>
        </a:p>
      </dgm:t>
    </dgm:pt>
    <dgm:pt modelId="{CCEDBD7E-111B-46C5-B174-195977A42847}" type="sibTrans" cxnId="{19C977BA-471A-43FD-9E61-95A263F9D3D8}">
      <dgm:prSet/>
      <dgm:spPr/>
      <dgm:t>
        <a:bodyPr/>
        <a:lstStyle/>
        <a:p>
          <a:endParaRPr lang="es-ES"/>
        </a:p>
      </dgm:t>
    </dgm:pt>
    <dgm:pt modelId="{43460FE4-B06A-4EEB-9B37-38AFF35A48E2}" type="pres">
      <dgm:prSet presAssocID="{DE11F544-559A-4063-9A8E-98115E801DA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3E9D3E0-31A0-4503-B654-3FD08BA0586C}" type="pres">
      <dgm:prSet presAssocID="{92BE068A-2435-46BC-A012-C2A3F123C216}" presName="composite" presStyleCnt="0"/>
      <dgm:spPr/>
      <dgm:t>
        <a:bodyPr/>
        <a:lstStyle/>
        <a:p>
          <a:endParaRPr lang="es-MX"/>
        </a:p>
      </dgm:t>
    </dgm:pt>
    <dgm:pt modelId="{5DAAE60B-C1D3-4807-A6A0-988D58BCE08D}" type="pres">
      <dgm:prSet presAssocID="{92BE068A-2435-46BC-A012-C2A3F123C216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134AB1C-1D4C-4FBD-B6A8-4E63D1B30D07}" type="pres">
      <dgm:prSet presAssocID="{92BE068A-2435-46BC-A012-C2A3F123C216}" presName="parSh" presStyleLbl="node1" presStyleIdx="0" presStyleCnt="2"/>
      <dgm:spPr/>
      <dgm:t>
        <a:bodyPr/>
        <a:lstStyle/>
        <a:p>
          <a:endParaRPr lang="es-MX"/>
        </a:p>
      </dgm:t>
    </dgm:pt>
    <dgm:pt modelId="{7ABDC497-D5C8-471B-BD4B-5E1DB75FDF68}" type="pres">
      <dgm:prSet presAssocID="{92BE068A-2435-46BC-A012-C2A3F123C216}" presName="desTx" presStyleLbl="fgAcc1" presStyleIdx="0" presStyleCnt="2" custScaleY="105871" custLinFactNeighborX="-358" custLinFactNeighborY="1119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110984E-1213-4F00-B21F-D7371A84348A}" type="pres">
      <dgm:prSet presAssocID="{1B5DFD00-41FF-4141-BA0E-0085A9E97B38}" presName="sibTrans" presStyleLbl="sibTrans2D1" presStyleIdx="0" presStyleCnt="1" custScaleX="75781" custLinFactNeighborX="27230" custLinFactNeighborY="8692"/>
      <dgm:spPr/>
      <dgm:t>
        <a:bodyPr/>
        <a:lstStyle/>
        <a:p>
          <a:endParaRPr lang="es-MX"/>
        </a:p>
      </dgm:t>
    </dgm:pt>
    <dgm:pt modelId="{730C40BB-F5DA-4794-9B9B-706F32CB2BE6}" type="pres">
      <dgm:prSet presAssocID="{1B5DFD00-41FF-4141-BA0E-0085A9E97B38}" presName="connTx" presStyleLbl="sibTrans2D1" presStyleIdx="0" presStyleCnt="1"/>
      <dgm:spPr/>
      <dgm:t>
        <a:bodyPr/>
        <a:lstStyle/>
        <a:p>
          <a:endParaRPr lang="es-MX"/>
        </a:p>
      </dgm:t>
    </dgm:pt>
    <dgm:pt modelId="{8B832CD8-C47D-4770-A3E8-82EA1B5F2D6E}" type="pres">
      <dgm:prSet presAssocID="{2F13B9EB-4881-451A-A2A2-018F1A4C2E5B}" presName="composite" presStyleCnt="0"/>
      <dgm:spPr/>
      <dgm:t>
        <a:bodyPr/>
        <a:lstStyle/>
        <a:p>
          <a:endParaRPr lang="es-MX"/>
        </a:p>
      </dgm:t>
    </dgm:pt>
    <dgm:pt modelId="{B40745D6-1970-494A-A0AB-3E2E9C573B03}" type="pres">
      <dgm:prSet presAssocID="{2F13B9EB-4881-451A-A2A2-018F1A4C2E5B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062243-0811-4511-B470-554C44D650B8}" type="pres">
      <dgm:prSet presAssocID="{2F13B9EB-4881-451A-A2A2-018F1A4C2E5B}" presName="parSh" presStyleLbl="node1" presStyleIdx="1" presStyleCnt="2"/>
      <dgm:spPr/>
      <dgm:t>
        <a:bodyPr/>
        <a:lstStyle/>
        <a:p>
          <a:endParaRPr lang="es-MX"/>
        </a:p>
      </dgm:t>
    </dgm:pt>
    <dgm:pt modelId="{6701B6E0-85C7-42E1-A83A-3B6A34B71895}" type="pres">
      <dgm:prSet presAssocID="{2F13B9EB-4881-451A-A2A2-018F1A4C2E5B}" presName="desTx" presStyleLbl="fgAcc1" presStyleIdx="1" presStyleCnt="2" custScaleY="103045" custLinFactNeighborX="117" custLinFactNeighborY="-284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C8B6F13-C3D2-41CB-86A2-78FA0FAED5B8}" type="presOf" srcId="{2F13B9EB-4881-451A-A2A2-018F1A4C2E5B}" destId="{B40745D6-1970-494A-A0AB-3E2E9C573B03}" srcOrd="0" destOrd="0" presId="urn:microsoft.com/office/officeart/2005/8/layout/process3"/>
    <dgm:cxn modelId="{8861A453-4EE9-412B-B835-2D6E77308340}" srcId="{DE11F544-559A-4063-9A8E-98115E801DA7}" destId="{92BE068A-2435-46BC-A012-C2A3F123C216}" srcOrd="0" destOrd="0" parTransId="{8B6E1A28-1881-4AF1-B855-67DDC971D22A}" sibTransId="{1B5DFD00-41FF-4141-BA0E-0085A9E97B38}"/>
    <dgm:cxn modelId="{22AE9C3D-A3AE-497B-BE63-B4E6FD3750CC}" srcId="{DE11F544-559A-4063-9A8E-98115E801DA7}" destId="{2F13B9EB-4881-451A-A2A2-018F1A4C2E5B}" srcOrd="1" destOrd="0" parTransId="{9E764920-7050-4784-8224-FB48220A2332}" sibTransId="{4E8514A0-B855-4DDD-94C2-70F0934BCA7C}"/>
    <dgm:cxn modelId="{7330878F-8D71-45F8-BB35-A72E1D9868A8}" type="presOf" srcId="{92BE068A-2435-46BC-A012-C2A3F123C216}" destId="{5DAAE60B-C1D3-4807-A6A0-988D58BCE08D}" srcOrd="0" destOrd="0" presId="urn:microsoft.com/office/officeart/2005/8/layout/process3"/>
    <dgm:cxn modelId="{6ECC4882-0F4B-4F7C-97C0-6B0308637A93}" type="presOf" srcId="{92BE068A-2435-46BC-A012-C2A3F123C216}" destId="{2134AB1C-1D4C-4FBD-B6A8-4E63D1B30D07}" srcOrd="1" destOrd="0" presId="urn:microsoft.com/office/officeart/2005/8/layout/process3"/>
    <dgm:cxn modelId="{684D311D-1AE1-471D-9AE8-8B45F0509551}" type="presOf" srcId="{B11CC1A2-33E3-475F-B031-4B1498841B71}" destId="{7ABDC497-D5C8-471B-BD4B-5E1DB75FDF68}" srcOrd="0" destOrd="0" presId="urn:microsoft.com/office/officeart/2005/8/layout/process3"/>
    <dgm:cxn modelId="{999DB71B-9807-4098-AEF6-ED188E3F493C}" type="presOf" srcId="{2F13B9EB-4881-451A-A2A2-018F1A4C2E5B}" destId="{F8062243-0811-4511-B470-554C44D650B8}" srcOrd="1" destOrd="0" presId="urn:microsoft.com/office/officeart/2005/8/layout/process3"/>
    <dgm:cxn modelId="{634D03F3-1EB5-48D6-A6D2-3A05389A281D}" type="presOf" srcId="{1B5DFD00-41FF-4141-BA0E-0085A9E97B38}" destId="{5110984E-1213-4F00-B21F-D7371A84348A}" srcOrd="0" destOrd="0" presId="urn:microsoft.com/office/officeart/2005/8/layout/process3"/>
    <dgm:cxn modelId="{C15F4FAC-4185-419D-8F5C-48732F1FCC8D}" type="presOf" srcId="{DE11F544-559A-4063-9A8E-98115E801DA7}" destId="{43460FE4-B06A-4EEB-9B37-38AFF35A48E2}" srcOrd="0" destOrd="0" presId="urn:microsoft.com/office/officeart/2005/8/layout/process3"/>
    <dgm:cxn modelId="{412F29A9-A7ED-487E-A7D6-32AAA33699DC}" type="presOf" srcId="{1B5DFD00-41FF-4141-BA0E-0085A9E97B38}" destId="{730C40BB-F5DA-4794-9B9B-706F32CB2BE6}" srcOrd="1" destOrd="0" presId="urn:microsoft.com/office/officeart/2005/8/layout/process3"/>
    <dgm:cxn modelId="{9B1E884A-7CB5-47A5-973D-C7A04CE5CA68}" type="presOf" srcId="{C13D782B-50D3-4021-A080-346654D66FFC}" destId="{6701B6E0-85C7-42E1-A83A-3B6A34B71895}" srcOrd="0" destOrd="0" presId="urn:microsoft.com/office/officeart/2005/8/layout/process3"/>
    <dgm:cxn modelId="{0EE8C772-4E64-4A80-9C52-E4020C004421}" srcId="{92BE068A-2435-46BC-A012-C2A3F123C216}" destId="{B11CC1A2-33E3-475F-B031-4B1498841B71}" srcOrd="0" destOrd="0" parTransId="{01CEB5EE-2FBF-4BB6-87DF-E9A04A188201}" sibTransId="{B64B6F12-7F9B-43A8-969A-0D6785B25A44}"/>
    <dgm:cxn modelId="{19C977BA-471A-43FD-9E61-95A263F9D3D8}" srcId="{2F13B9EB-4881-451A-A2A2-018F1A4C2E5B}" destId="{C13D782B-50D3-4021-A080-346654D66FFC}" srcOrd="0" destOrd="0" parTransId="{5D1DAD61-34A0-487D-B188-EE4820A984C7}" sibTransId="{CCEDBD7E-111B-46C5-B174-195977A42847}"/>
    <dgm:cxn modelId="{DB3F334A-B6F7-4299-A237-8618A77FC924}" type="presParOf" srcId="{43460FE4-B06A-4EEB-9B37-38AFF35A48E2}" destId="{23E9D3E0-31A0-4503-B654-3FD08BA0586C}" srcOrd="0" destOrd="0" presId="urn:microsoft.com/office/officeart/2005/8/layout/process3"/>
    <dgm:cxn modelId="{1CA6ED2D-7767-43C9-974F-537D8BEFC08F}" type="presParOf" srcId="{23E9D3E0-31A0-4503-B654-3FD08BA0586C}" destId="{5DAAE60B-C1D3-4807-A6A0-988D58BCE08D}" srcOrd="0" destOrd="0" presId="urn:microsoft.com/office/officeart/2005/8/layout/process3"/>
    <dgm:cxn modelId="{318B4E3E-5F71-4254-8C09-5210949B3877}" type="presParOf" srcId="{23E9D3E0-31A0-4503-B654-3FD08BA0586C}" destId="{2134AB1C-1D4C-4FBD-B6A8-4E63D1B30D07}" srcOrd="1" destOrd="0" presId="urn:microsoft.com/office/officeart/2005/8/layout/process3"/>
    <dgm:cxn modelId="{56A4528E-EE6E-4F63-A503-B43360FD88EB}" type="presParOf" srcId="{23E9D3E0-31A0-4503-B654-3FD08BA0586C}" destId="{7ABDC497-D5C8-471B-BD4B-5E1DB75FDF68}" srcOrd="2" destOrd="0" presId="urn:microsoft.com/office/officeart/2005/8/layout/process3"/>
    <dgm:cxn modelId="{FA03C049-88EF-4DF4-994E-34F3D8D5A0CC}" type="presParOf" srcId="{43460FE4-B06A-4EEB-9B37-38AFF35A48E2}" destId="{5110984E-1213-4F00-B21F-D7371A84348A}" srcOrd="1" destOrd="0" presId="urn:microsoft.com/office/officeart/2005/8/layout/process3"/>
    <dgm:cxn modelId="{464A8008-42B0-4C5C-BE80-4247C0FB8DA3}" type="presParOf" srcId="{5110984E-1213-4F00-B21F-D7371A84348A}" destId="{730C40BB-F5DA-4794-9B9B-706F32CB2BE6}" srcOrd="0" destOrd="0" presId="urn:microsoft.com/office/officeart/2005/8/layout/process3"/>
    <dgm:cxn modelId="{FA032107-0BE8-4A15-9C4F-A85506D29B05}" type="presParOf" srcId="{43460FE4-B06A-4EEB-9B37-38AFF35A48E2}" destId="{8B832CD8-C47D-4770-A3E8-82EA1B5F2D6E}" srcOrd="2" destOrd="0" presId="urn:microsoft.com/office/officeart/2005/8/layout/process3"/>
    <dgm:cxn modelId="{9C1E8894-E855-42D4-8D82-929E65C94EFC}" type="presParOf" srcId="{8B832CD8-C47D-4770-A3E8-82EA1B5F2D6E}" destId="{B40745D6-1970-494A-A0AB-3E2E9C573B03}" srcOrd="0" destOrd="0" presId="urn:microsoft.com/office/officeart/2005/8/layout/process3"/>
    <dgm:cxn modelId="{F454A511-F153-41BE-9AE8-004A3EB81E3E}" type="presParOf" srcId="{8B832CD8-C47D-4770-A3E8-82EA1B5F2D6E}" destId="{F8062243-0811-4511-B470-554C44D650B8}" srcOrd="1" destOrd="0" presId="urn:microsoft.com/office/officeart/2005/8/layout/process3"/>
    <dgm:cxn modelId="{1C3919DA-25E5-41AC-92C8-D04748A908F4}" type="presParOf" srcId="{8B832CD8-C47D-4770-A3E8-82EA1B5F2D6E}" destId="{6701B6E0-85C7-42E1-A83A-3B6A34B7189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11F544-559A-4063-9A8E-98115E801DA7}" type="doc">
      <dgm:prSet loTypeId="urn:microsoft.com/office/officeart/2005/8/layout/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2BE068A-2435-46BC-A012-C2A3F123C216}">
      <dgm:prSet phldrT="[Texto]" custT="1"/>
      <dgm:spPr>
        <a:solidFill>
          <a:srgbClr val="008080"/>
        </a:solidFill>
      </dgm:spPr>
      <dgm:t>
        <a:bodyPr/>
        <a:lstStyle/>
        <a:p>
          <a:r>
            <a:rPr lang="es-MX" sz="1600" b="1" dirty="0" smtClean="0">
              <a:latin typeface="Century Gothic" panose="020B0502020202020204" pitchFamily="34" charset="0"/>
            </a:rPr>
            <a:t>Link de consulta:</a:t>
          </a:r>
          <a:endParaRPr lang="es-ES" sz="1600" dirty="0">
            <a:latin typeface="Century Gothic" panose="020B0502020202020204" pitchFamily="34" charset="0"/>
          </a:endParaRPr>
        </a:p>
      </dgm:t>
    </dgm:pt>
    <dgm:pt modelId="{8B6E1A28-1881-4AF1-B855-67DDC971D22A}" type="parTrans" cxnId="{8861A453-4EE9-412B-B835-2D6E77308340}">
      <dgm:prSet/>
      <dgm:spPr/>
      <dgm:t>
        <a:bodyPr/>
        <a:lstStyle/>
        <a:p>
          <a:endParaRPr lang="es-ES"/>
        </a:p>
      </dgm:t>
    </dgm:pt>
    <dgm:pt modelId="{1B5DFD00-41FF-4141-BA0E-0085A9E97B38}" type="sibTrans" cxnId="{8861A453-4EE9-412B-B835-2D6E77308340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es-ES"/>
        </a:p>
      </dgm:t>
    </dgm:pt>
    <dgm:pt modelId="{B11CC1A2-33E3-475F-B031-4B1498841B71}">
      <dgm:prSet phldrT="[Texto]" custT="1"/>
      <dgm:spPr>
        <a:ln>
          <a:solidFill>
            <a:srgbClr val="008080"/>
          </a:solidFill>
        </a:ln>
      </dgm:spPr>
      <dgm:t>
        <a:bodyPr/>
        <a:lstStyle/>
        <a:p>
          <a:r>
            <a:rPr lang="es-ES" sz="1200" dirty="0" smtClean="0">
              <a:solidFill>
                <a:prstClr val="black"/>
              </a:solidFill>
              <a:latin typeface="Century Gothic" panose="020B0502020202020204" pitchFamily="34" charset="0"/>
              <a:hlinkClick xmlns:r="http://schemas.openxmlformats.org/officeDocument/2006/relationships" r:id="rId1"/>
            </a:rPr>
            <a:t>https://www.cmic.org.mx/servicios/directorios/09.pdf</a:t>
          </a:r>
          <a:endParaRPr lang="es-ES" sz="1200" dirty="0">
            <a:latin typeface="Century Gothic" panose="020B0502020202020204" pitchFamily="34" charset="0"/>
          </a:endParaRPr>
        </a:p>
      </dgm:t>
    </dgm:pt>
    <dgm:pt modelId="{01CEB5EE-2FBF-4BB6-87DF-E9A04A188201}" type="parTrans" cxnId="{0EE8C772-4E64-4A80-9C52-E4020C004421}">
      <dgm:prSet/>
      <dgm:spPr/>
      <dgm:t>
        <a:bodyPr/>
        <a:lstStyle/>
        <a:p>
          <a:endParaRPr lang="es-ES"/>
        </a:p>
      </dgm:t>
    </dgm:pt>
    <dgm:pt modelId="{B64B6F12-7F9B-43A8-969A-0D6785B25A44}" type="sibTrans" cxnId="{0EE8C772-4E64-4A80-9C52-E4020C004421}">
      <dgm:prSet/>
      <dgm:spPr/>
      <dgm:t>
        <a:bodyPr/>
        <a:lstStyle/>
        <a:p>
          <a:endParaRPr lang="es-ES"/>
        </a:p>
      </dgm:t>
    </dgm:pt>
    <dgm:pt modelId="{2F13B9EB-4881-451A-A2A2-018F1A4C2E5B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MX" sz="1600" b="1" dirty="0" smtClean="0">
              <a:latin typeface="Century Gothic" panose="020B0502020202020204" pitchFamily="34" charset="0"/>
            </a:rPr>
            <a:t>Link de Consulta:</a:t>
          </a:r>
          <a:endParaRPr lang="es-ES" sz="1600" dirty="0"/>
        </a:p>
      </dgm:t>
    </dgm:pt>
    <dgm:pt modelId="{9E764920-7050-4784-8224-FB48220A2332}" type="parTrans" cxnId="{22AE9C3D-A3AE-497B-BE63-B4E6FD3750CC}">
      <dgm:prSet/>
      <dgm:spPr/>
      <dgm:t>
        <a:bodyPr/>
        <a:lstStyle/>
        <a:p>
          <a:endParaRPr lang="es-ES"/>
        </a:p>
      </dgm:t>
    </dgm:pt>
    <dgm:pt modelId="{4E8514A0-B855-4DDD-94C2-70F0934BCA7C}" type="sibTrans" cxnId="{22AE9C3D-A3AE-497B-BE63-B4E6FD3750CC}">
      <dgm:prSet/>
      <dgm:spPr/>
      <dgm:t>
        <a:bodyPr/>
        <a:lstStyle/>
        <a:p>
          <a:endParaRPr lang="es-ES"/>
        </a:p>
      </dgm:t>
    </dgm:pt>
    <dgm:pt modelId="{C13D782B-50D3-4021-A080-346654D66FFC}">
      <dgm:prSet phldrT="[Texto]" custT="1"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s-ES" sz="1200" dirty="0" smtClean="0">
              <a:solidFill>
                <a:prstClr val="black"/>
              </a:solidFill>
              <a:latin typeface="Century Gothic" panose="020B0502020202020204" pitchFamily="34" charset="0"/>
              <a:hlinkClick xmlns:r="http://schemas.openxmlformats.org/officeDocument/2006/relationships" r:id="rId2"/>
            </a:rPr>
            <a:t>https://www.cmic.org.mx/servicios/directorios/04.pdf</a:t>
          </a:r>
          <a:endParaRPr lang="es-ES" sz="1200" dirty="0">
            <a:latin typeface="Century Gothic" panose="020B0502020202020204" pitchFamily="34" charset="0"/>
          </a:endParaRPr>
        </a:p>
      </dgm:t>
    </dgm:pt>
    <dgm:pt modelId="{5D1DAD61-34A0-487D-B188-EE4820A984C7}" type="parTrans" cxnId="{19C977BA-471A-43FD-9E61-95A263F9D3D8}">
      <dgm:prSet/>
      <dgm:spPr/>
      <dgm:t>
        <a:bodyPr/>
        <a:lstStyle/>
        <a:p>
          <a:endParaRPr lang="es-ES"/>
        </a:p>
      </dgm:t>
    </dgm:pt>
    <dgm:pt modelId="{CCEDBD7E-111B-46C5-B174-195977A42847}" type="sibTrans" cxnId="{19C977BA-471A-43FD-9E61-95A263F9D3D8}">
      <dgm:prSet/>
      <dgm:spPr/>
      <dgm:t>
        <a:bodyPr/>
        <a:lstStyle/>
        <a:p>
          <a:endParaRPr lang="es-ES"/>
        </a:p>
      </dgm:t>
    </dgm:pt>
    <dgm:pt modelId="{43460FE4-B06A-4EEB-9B37-38AFF35A48E2}" type="pres">
      <dgm:prSet presAssocID="{DE11F544-559A-4063-9A8E-98115E801DA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3E9D3E0-31A0-4503-B654-3FD08BA0586C}" type="pres">
      <dgm:prSet presAssocID="{92BE068A-2435-46BC-A012-C2A3F123C216}" presName="composite" presStyleCnt="0"/>
      <dgm:spPr/>
      <dgm:t>
        <a:bodyPr/>
        <a:lstStyle/>
        <a:p>
          <a:endParaRPr lang="es-MX"/>
        </a:p>
      </dgm:t>
    </dgm:pt>
    <dgm:pt modelId="{5DAAE60B-C1D3-4807-A6A0-988D58BCE08D}" type="pres">
      <dgm:prSet presAssocID="{92BE068A-2435-46BC-A012-C2A3F123C216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134AB1C-1D4C-4FBD-B6A8-4E63D1B30D07}" type="pres">
      <dgm:prSet presAssocID="{92BE068A-2435-46BC-A012-C2A3F123C216}" presName="parSh" presStyleLbl="node1" presStyleIdx="0" presStyleCnt="2"/>
      <dgm:spPr/>
      <dgm:t>
        <a:bodyPr/>
        <a:lstStyle/>
        <a:p>
          <a:endParaRPr lang="es-MX"/>
        </a:p>
      </dgm:t>
    </dgm:pt>
    <dgm:pt modelId="{7ABDC497-D5C8-471B-BD4B-5E1DB75FDF68}" type="pres">
      <dgm:prSet presAssocID="{92BE068A-2435-46BC-A012-C2A3F123C216}" presName="desTx" presStyleLbl="fgAcc1" presStyleIdx="0" presStyleCnt="2" custScaleY="105007" custLinFactNeighborX="-355" custLinFactNeighborY="667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110984E-1213-4F00-B21F-D7371A84348A}" type="pres">
      <dgm:prSet presAssocID="{1B5DFD00-41FF-4141-BA0E-0085A9E97B38}" presName="sibTrans" presStyleLbl="sibTrans2D1" presStyleIdx="0" presStyleCnt="1" custScaleX="65520" custScaleY="77651" custLinFactNeighborX="26459" custLinFactNeighborY="9965"/>
      <dgm:spPr/>
      <dgm:t>
        <a:bodyPr/>
        <a:lstStyle/>
        <a:p>
          <a:endParaRPr lang="es-MX"/>
        </a:p>
      </dgm:t>
    </dgm:pt>
    <dgm:pt modelId="{730C40BB-F5DA-4794-9B9B-706F32CB2BE6}" type="pres">
      <dgm:prSet presAssocID="{1B5DFD00-41FF-4141-BA0E-0085A9E97B38}" presName="connTx" presStyleLbl="sibTrans2D1" presStyleIdx="0" presStyleCnt="1"/>
      <dgm:spPr/>
      <dgm:t>
        <a:bodyPr/>
        <a:lstStyle/>
        <a:p>
          <a:endParaRPr lang="es-MX"/>
        </a:p>
      </dgm:t>
    </dgm:pt>
    <dgm:pt modelId="{8B832CD8-C47D-4770-A3E8-82EA1B5F2D6E}" type="pres">
      <dgm:prSet presAssocID="{2F13B9EB-4881-451A-A2A2-018F1A4C2E5B}" presName="composite" presStyleCnt="0"/>
      <dgm:spPr/>
      <dgm:t>
        <a:bodyPr/>
        <a:lstStyle/>
        <a:p>
          <a:endParaRPr lang="es-MX"/>
        </a:p>
      </dgm:t>
    </dgm:pt>
    <dgm:pt modelId="{B40745D6-1970-494A-A0AB-3E2E9C573B03}" type="pres">
      <dgm:prSet presAssocID="{2F13B9EB-4881-451A-A2A2-018F1A4C2E5B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062243-0811-4511-B470-554C44D650B8}" type="pres">
      <dgm:prSet presAssocID="{2F13B9EB-4881-451A-A2A2-018F1A4C2E5B}" presName="parSh" presStyleLbl="node1" presStyleIdx="1" presStyleCnt="2"/>
      <dgm:spPr/>
      <dgm:t>
        <a:bodyPr/>
        <a:lstStyle/>
        <a:p>
          <a:endParaRPr lang="es-MX"/>
        </a:p>
      </dgm:t>
    </dgm:pt>
    <dgm:pt modelId="{6701B6E0-85C7-42E1-A83A-3B6A34B71895}" type="pres">
      <dgm:prSet presAssocID="{2F13B9EB-4881-451A-A2A2-018F1A4C2E5B}" presName="desTx" presStyleLbl="fgAcc1" presStyleIdx="1" presStyleCnt="2" custScaleY="102958" custLinFactNeighborX="375" custLinFactNeighborY="865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861A453-4EE9-412B-B835-2D6E77308340}" srcId="{DE11F544-559A-4063-9A8E-98115E801DA7}" destId="{92BE068A-2435-46BC-A012-C2A3F123C216}" srcOrd="0" destOrd="0" parTransId="{8B6E1A28-1881-4AF1-B855-67DDC971D22A}" sibTransId="{1B5DFD00-41FF-4141-BA0E-0085A9E97B38}"/>
    <dgm:cxn modelId="{22AE9C3D-A3AE-497B-BE63-B4E6FD3750CC}" srcId="{DE11F544-559A-4063-9A8E-98115E801DA7}" destId="{2F13B9EB-4881-451A-A2A2-018F1A4C2E5B}" srcOrd="1" destOrd="0" parTransId="{9E764920-7050-4784-8224-FB48220A2332}" sibTransId="{4E8514A0-B855-4DDD-94C2-70F0934BCA7C}"/>
    <dgm:cxn modelId="{0EE8C772-4E64-4A80-9C52-E4020C004421}" srcId="{92BE068A-2435-46BC-A012-C2A3F123C216}" destId="{B11CC1A2-33E3-475F-B031-4B1498841B71}" srcOrd="0" destOrd="0" parTransId="{01CEB5EE-2FBF-4BB6-87DF-E9A04A188201}" sibTransId="{B64B6F12-7F9B-43A8-969A-0D6785B25A44}"/>
    <dgm:cxn modelId="{3F93270C-1EBC-43D7-B756-FA64F879A736}" type="presOf" srcId="{92BE068A-2435-46BC-A012-C2A3F123C216}" destId="{2134AB1C-1D4C-4FBD-B6A8-4E63D1B30D07}" srcOrd="1" destOrd="0" presId="urn:microsoft.com/office/officeart/2005/8/layout/process3"/>
    <dgm:cxn modelId="{9E67C411-47D5-4711-A4D2-72F38F5FB991}" type="presOf" srcId="{2F13B9EB-4881-451A-A2A2-018F1A4C2E5B}" destId="{B40745D6-1970-494A-A0AB-3E2E9C573B03}" srcOrd="0" destOrd="0" presId="urn:microsoft.com/office/officeart/2005/8/layout/process3"/>
    <dgm:cxn modelId="{07165242-4EC1-47C0-B5C7-875306DBFE70}" type="presOf" srcId="{DE11F544-559A-4063-9A8E-98115E801DA7}" destId="{43460FE4-B06A-4EEB-9B37-38AFF35A48E2}" srcOrd="0" destOrd="0" presId="urn:microsoft.com/office/officeart/2005/8/layout/process3"/>
    <dgm:cxn modelId="{6451E0DC-8194-4777-A8D0-F4B554E57E85}" type="presOf" srcId="{1B5DFD00-41FF-4141-BA0E-0085A9E97B38}" destId="{5110984E-1213-4F00-B21F-D7371A84348A}" srcOrd="0" destOrd="0" presId="urn:microsoft.com/office/officeart/2005/8/layout/process3"/>
    <dgm:cxn modelId="{09C92F50-93BE-4DE1-816A-5EE77800D4C0}" type="presOf" srcId="{2F13B9EB-4881-451A-A2A2-018F1A4C2E5B}" destId="{F8062243-0811-4511-B470-554C44D650B8}" srcOrd="1" destOrd="0" presId="urn:microsoft.com/office/officeart/2005/8/layout/process3"/>
    <dgm:cxn modelId="{561D8BC0-D18C-4D3C-B642-711E22CF6E35}" type="presOf" srcId="{1B5DFD00-41FF-4141-BA0E-0085A9E97B38}" destId="{730C40BB-F5DA-4794-9B9B-706F32CB2BE6}" srcOrd="1" destOrd="0" presId="urn:microsoft.com/office/officeart/2005/8/layout/process3"/>
    <dgm:cxn modelId="{653EF052-CF68-454E-A581-C4EE4E9967ED}" type="presOf" srcId="{92BE068A-2435-46BC-A012-C2A3F123C216}" destId="{5DAAE60B-C1D3-4807-A6A0-988D58BCE08D}" srcOrd="0" destOrd="0" presId="urn:microsoft.com/office/officeart/2005/8/layout/process3"/>
    <dgm:cxn modelId="{19C977BA-471A-43FD-9E61-95A263F9D3D8}" srcId="{2F13B9EB-4881-451A-A2A2-018F1A4C2E5B}" destId="{C13D782B-50D3-4021-A080-346654D66FFC}" srcOrd="0" destOrd="0" parTransId="{5D1DAD61-34A0-487D-B188-EE4820A984C7}" sibTransId="{CCEDBD7E-111B-46C5-B174-195977A42847}"/>
    <dgm:cxn modelId="{A37B5AA8-A76E-437C-9BFE-B2D62966C481}" type="presOf" srcId="{B11CC1A2-33E3-475F-B031-4B1498841B71}" destId="{7ABDC497-D5C8-471B-BD4B-5E1DB75FDF68}" srcOrd="0" destOrd="0" presId="urn:microsoft.com/office/officeart/2005/8/layout/process3"/>
    <dgm:cxn modelId="{AAA7DEE5-1534-47D5-B1FF-82460DEAC63D}" type="presOf" srcId="{C13D782B-50D3-4021-A080-346654D66FFC}" destId="{6701B6E0-85C7-42E1-A83A-3B6A34B71895}" srcOrd="0" destOrd="0" presId="urn:microsoft.com/office/officeart/2005/8/layout/process3"/>
    <dgm:cxn modelId="{6C0B3279-6145-4834-B405-B9014894AA88}" type="presParOf" srcId="{43460FE4-B06A-4EEB-9B37-38AFF35A48E2}" destId="{23E9D3E0-31A0-4503-B654-3FD08BA0586C}" srcOrd="0" destOrd="0" presId="urn:microsoft.com/office/officeart/2005/8/layout/process3"/>
    <dgm:cxn modelId="{EF0577DE-E832-4E3F-906E-19BC76F0F137}" type="presParOf" srcId="{23E9D3E0-31A0-4503-B654-3FD08BA0586C}" destId="{5DAAE60B-C1D3-4807-A6A0-988D58BCE08D}" srcOrd="0" destOrd="0" presId="urn:microsoft.com/office/officeart/2005/8/layout/process3"/>
    <dgm:cxn modelId="{1FA6EAED-B8F2-4BEE-946E-A1017DD438D5}" type="presParOf" srcId="{23E9D3E0-31A0-4503-B654-3FD08BA0586C}" destId="{2134AB1C-1D4C-4FBD-B6A8-4E63D1B30D07}" srcOrd="1" destOrd="0" presId="urn:microsoft.com/office/officeart/2005/8/layout/process3"/>
    <dgm:cxn modelId="{4BDEAAAC-B3D6-4C62-8C13-06DB82787BF8}" type="presParOf" srcId="{23E9D3E0-31A0-4503-B654-3FD08BA0586C}" destId="{7ABDC497-D5C8-471B-BD4B-5E1DB75FDF68}" srcOrd="2" destOrd="0" presId="urn:microsoft.com/office/officeart/2005/8/layout/process3"/>
    <dgm:cxn modelId="{79E828B0-9992-4C57-93FC-4BEE9A4717F4}" type="presParOf" srcId="{43460FE4-B06A-4EEB-9B37-38AFF35A48E2}" destId="{5110984E-1213-4F00-B21F-D7371A84348A}" srcOrd="1" destOrd="0" presId="urn:microsoft.com/office/officeart/2005/8/layout/process3"/>
    <dgm:cxn modelId="{6C7B0AE8-BB64-4395-86B8-F4DA3B21A2F7}" type="presParOf" srcId="{5110984E-1213-4F00-B21F-D7371A84348A}" destId="{730C40BB-F5DA-4794-9B9B-706F32CB2BE6}" srcOrd="0" destOrd="0" presId="urn:microsoft.com/office/officeart/2005/8/layout/process3"/>
    <dgm:cxn modelId="{A4E59D4A-5158-466B-B36D-E20757E9F3EA}" type="presParOf" srcId="{43460FE4-B06A-4EEB-9B37-38AFF35A48E2}" destId="{8B832CD8-C47D-4770-A3E8-82EA1B5F2D6E}" srcOrd="2" destOrd="0" presId="urn:microsoft.com/office/officeart/2005/8/layout/process3"/>
    <dgm:cxn modelId="{038DF5EF-202A-46FD-9CB5-228B07E1288A}" type="presParOf" srcId="{8B832CD8-C47D-4770-A3E8-82EA1B5F2D6E}" destId="{B40745D6-1970-494A-A0AB-3E2E9C573B03}" srcOrd="0" destOrd="0" presId="urn:microsoft.com/office/officeart/2005/8/layout/process3"/>
    <dgm:cxn modelId="{8081C242-F87B-451A-A537-650AC4E8CE24}" type="presParOf" srcId="{8B832CD8-C47D-4770-A3E8-82EA1B5F2D6E}" destId="{F8062243-0811-4511-B470-554C44D650B8}" srcOrd="1" destOrd="0" presId="urn:microsoft.com/office/officeart/2005/8/layout/process3"/>
    <dgm:cxn modelId="{4DD37FF0-FA88-4589-A1D4-448F88760B44}" type="presParOf" srcId="{8B832CD8-C47D-4770-A3E8-82EA1B5F2D6E}" destId="{6701B6E0-85C7-42E1-A83A-3B6A34B7189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11F544-559A-4063-9A8E-98115E801DA7}" type="doc">
      <dgm:prSet loTypeId="urn:microsoft.com/office/officeart/2005/8/layout/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2BE068A-2435-46BC-A012-C2A3F123C216}">
      <dgm:prSet phldrT="[Texto]" custT="1"/>
      <dgm:spPr>
        <a:solidFill>
          <a:srgbClr val="993366"/>
        </a:solidFill>
      </dgm:spPr>
      <dgm:t>
        <a:bodyPr/>
        <a:lstStyle/>
        <a:p>
          <a:r>
            <a:rPr lang="es-MX" sz="1600" b="1" dirty="0" smtClean="0">
              <a:latin typeface="Century Gothic" panose="020B0502020202020204" pitchFamily="34" charset="0"/>
            </a:rPr>
            <a:t>Link de consulta:</a:t>
          </a:r>
          <a:endParaRPr lang="es-ES" sz="1600" dirty="0">
            <a:latin typeface="Century Gothic" panose="020B0502020202020204" pitchFamily="34" charset="0"/>
          </a:endParaRPr>
        </a:p>
      </dgm:t>
    </dgm:pt>
    <dgm:pt modelId="{8B6E1A28-1881-4AF1-B855-67DDC971D22A}" type="parTrans" cxnId="{8861A453-4EE9-412B-B835-2D6E77308340}">
      <dgm:prSet/>
      <dgm:spPr/>
      <dgm:t>
        <a:bodyPr/>
        <a:lstStyle/>
        <a:p>
          <a:endParaRPr lang="es-ES"/>
        </a:p>
      </dgm:t>
    </dgm:pt>
    <dgm:pt modelId="{1B5DFD00-41FF-4141-BA0E-0085A9E97B38}" type="sibTrans" cxnId="{8861A453-4EE9-412B-B835-2D6E77308340}">
      <dgm:prSet/>
      <dgm:spPr>
        <a:solidFill>
          <a:srgbClr val="FFCCCC"/>
        </a:solidFill>
      </dgm:spPr>
      <dgm:t>
        <a:bodyPr/>
        <a:lstStyle/>
        <a:p>
          <a:endParaRPr lang="es-ES"/>
        </a:p>
      </dgm:t>
    </dgm:pt>
    <dgm:pt modelId="{B11CC1A2-33E3-475F-B031-4B1498841B71}">
      <dgm:prSet phldrT="[Texto]" custT="1"/>
      <dgm:spPr>
        <a:ln>
          <a:solidFill>
            <a:srgbClr val="800080"/>
          </a:solidFill>
        </a:ln>
      </dgm:spPr>
      <dgm:t>
        <a:bodyPr/>
        <a:lstStyle/>
        <a:p>
          <a:r>
            <a:rPr lang="es-ES" sz="1200" dirty="0" smtClean="0">
              <a:solidFill>
                <a:prstClr val="black"/>
              </a:solidFill>
              <a:latin typeface="Century Gothic" panose="020B0502020202020204" pitchFamily="34" charset="0"/>
              <a:hlinkClick xmlns:r="http://schemas.openxmlformats.org/officeDocument/2006/relationships" r:id="rId1"/>
            </a:rPr>
            <a:t>https://www.cmic.org.mx/servicios/directorios/03.pdf</a:t>
          </a:r>
          <a:endParaRPr lang="es-ES" sz="1200" dirty="0">
            <a:latin typeface="Century Gothic" panose="020B0502020202020204" pitchFamily="34" charset="0"/>
          </a:endParaRPr>
        </a:p>
      </dgm:t>
    </dgm:pt>
    <dgm:pt modelId="{01CEB5EE-2FBF-4BB6-87DF-E9A04A188201}" type="parTrans" cxnId="{0EE8C772-4E64-4A80-9C52-E4020C004421}">
      <dgm:prSet/>
      <dgm:spPr/>
      <dgm:t>
        <a:bodyPr/>
        <a:lstStyle/>
        <a:p>
          <a:endParaRPr lang="es-ES"/>
        </a:p>
      </dgm:t>
    </dgm:pt>
    <dgm:pt modelId="{B64B6F12-7F9B-43A8-969A-0D6785B25A44}" type="sibTrans" cxnId="{0EE8C772-4E64-4A80-9C52-E4020C004421}">
      <dgm:prSet/>
      <dgm:spPr/>
      <dgm:t>
        <a:bodyPr/>
        <a:lstStyle/>
        <a:p>
          <a:endParaRPr lang="es-ES"/>
        </a:p>
      </dgm:t>
    </dgm:pt>
    <dgm:pt modelId="{2F13B9EB-4881-451A-A2A2-018F1A4C2E5B}">
      <dgm:prSet phldrT="[Texto]" custT="1"/>
      <dgm:spPr>
        <a:solidFill>
          <a:schemeClr val="bg2">
            <a:lumMod val="25000"/>
          </a:schemeClr>
        </a:solidFill>
        <a:ln>
          <a:solidFill>
            <a:srgbClr val="FF99CC"/>
          </a:solidFill>
        </a:ln>
      </dgm:spPr>
      <dgm:t>
        <a:bodyPr/>
        <a:lstStyle/>
        <a:p>
          <a:r>
            <a:rPr lang="es-MX" sz="1600" b="1" dirty="0" smtClean="0">
              <a:latin typeface="Century Gothic" panose="020B0502020202020204" pitchFamily="34" charset="0"/>
            </a:rPr>
            <a:t>Link de Consulta:</a:t>
          </a:r>
          <a:endParaRPr lang="es-ES" sz="1600" dirty="0"/>
        </a:p>
      </dgm:t>
    </dgm:pt>
    <dgm:pt modelId="{9E764920-7050-4784-8224-FB48220A2332}" type="parTrans" cxnId="{22AE9C3D-A3AE-497B-BE63-B4E6FD3750CC}">
      <dgm:prSet/>
      <dgm:spPr/>
      <dgm:t>
        <a:bodyPr/>
        <a:lstStyle/>
        <a:p>
          <a:endParaRPr lang="es-ES"/>
        </a:p>
      </dgm:t>
    </dgm:pt>
    <dgm:pt modelId="{4E8514A0-B855-4DDD-94C2-70F0934BCA7C}" type="sibTrans" cxnId="{22AE9C3D-A3AE-497B-BE63-B4E6FD3750CC}">
      <dgm:prSet/>
      <dgm:spPr/>
      <dgm:t>
        <a:bodyPr/>
        <a:lstStyle/>
        <a:p>
          <a:endParaRPr lang="es-ES"/>
        </a:p>
      </dgm:t>
    </dgm:pt>
    <dgm:pt modelId="{C13D782B-50D3-4021-A080-346654D66FFC}">
      <dgm:prSet phldrT="[Texto]" custT="1"/>
      <dgm:spPr>
        <a:ln>
          <a:solidFill>
            <a:srgbClr val="FF7C80"/>
          </a:solidFill>
        </a:ln>
      </dgm:spPr>
      <dgm:t>
        <a:bodyPr/>
        <a:lstStyle/>
        <a:p>
          <a:r>
            <a:rPr lang="es-ES" sz="1200" dirty="0" smtClean="0">
              <a:latin typeface="Century Gothic" panose="020B0502020202020204" pitchFamily="34" charset="0"/>
              <a:hlinkClick xmlns:r="http://schemas.openxmlformats.org/officeDocument/2006/relationships" r:id="rId2"/>
            </a:rPr>
            <a:t>https://www.cmic.org.mx/servicios/directorios/32.pdf</a:t>
          </a:r>
          <a:endParaRPr lang="es-ES" sz="1200" dirty="0">
            <a:latin typeface="Century Gothic" panose="020B0502020202020204" pitchFamily="34" charset="0"/>
          </a:endParaRPr>
        </a:p>
      </dgm:t>
    </dgm:pt>
    <dgm:pt modelId="{5D1DAD61-34A0-487D-B188-EE4820A984C7}" type="parTrans" cxnId="{19C977BA-471A-43FD-9E61-95A263F9D3D8}">
      <dgm:prSet/>
      <dgm:spPr/>
      <dgm:t>
        <a:bodyPr/>
        <a:lstStyle/>
        <a:p>
          <a:endParaRPr lang="es-ES"/>
        </a:p>
      </dgm:t>
    </dgm:pt>
    <dgm:pt modelId="{CCEDBD7E-111B-46C5-B174-195977A42847}" type="sibTrans" cxnId="{19C977BA-471A-43FD-9E61-95A263F9D3D8}">
      <dgm:prSet/>
      <dgm:spPr/>
      <dgm:t>
        <a:bodyPr/>
        <a:lstStyle/>
        <a:p>
          <a:endParaRPr lang="es-ES"/>
        </a:p>
      </dgm:t>
    </dgm:pt>
    <dgm:pt modelId="{AF4C14E8-FA32-4432-8AA2-3106AF57C3DA}">
      <dgm:prSet custT="1"/>
      <dgm:spPr>
        <a:ln>
          <a:solidFill>
            <a:srgbClr val="FF7C80"/>
          </a:solidFill>
        </a:ln>
      </dgm:spPr>
      <dgm:t>
        <a:bodyPr/>
        <a:lstStyle/>
        <a:p>
          <a:endParaRPr lang="es-MX" sz="1600" dirty="0">
            <a:latin typeface="Century Gothic" panose="020B0502020202020204" pitchFamily="34" charset="0"/>
          </a:endParaRPr>
        </a:p>
      </dgm:t>
    </dgm:pt>
    <dgm:pt modelId="{2CB07D5D-0352-46DB-BCFA-58E0C2C11284}" type="parTrans" cxnId="{593683F1-642B-4DEC-B0D4-1C0089CAB7F1}">
      <dgm:prSet/>
      <dgm:spPr/>
      <dgm:t>
        <a:bodyPr/>
        <a:lstStyle/>
        <a:p>
          <a:endParaRPr lang="es-MX"/>
        </a:p>
      </dgm:t>
    </dgm:pt>
    <dgm:pt modelId="{B7535CA0-73F4-4DE0-A39C-F9BC475A8135}" type="sibTrans" cxnId="{593683F1-642B-4DEC-B0D4-1C0089CAB7F1}">
      <dgm:prSet/>
      <dgm:spPr/>
      <dgm:t>
        <a:bodyPr/>
        <a:lstStyle/>
        <a:p>
          <a:endParaRPr lang="es-MX"/>
        </a:p>
      </dgm:t>
    </dgm:pt>
    <dgm:pt modelId="{43460FE4-B06A-4EEB-9B37-38AFF35A48E2}" type="pres">
      <dgm:prSet presAssocID="{DE11F544-559A-4063-9A8E-98115E801DA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3E9D3E0-31A0-4503-B654-3FD08BA0586C}" type="pres">
      <dgm:prSet presAssocID="{92BE068A-2435-46BC-A012-C2A3F123C216}" presName="composite" presStyleCnt="0"/>
      <dgm:spPr/>
      <dgm:t>
        <a:bodyPr/>
        <a:lstStyle/>
        <a:p>
          <a:endParaRPr lang="es-MX"/>
        </a:p>
      </dgm:t>
    </dgm:pt>
    <dgm:pt modelId="{5DAAE60B-C1D3-4807-A6A0-988D58BCE08D}" type="pres">
      <dgm:prSet presAssocID="{92BE068A-2435-46BC-A012-C2A3F123C216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134AB1C-1D4C-4FBD-B6A8-4E63D1B30D07}" type="pres">
      <dgm:prSet presAssocID="{92BE068A-2435-46BC-A012-C2A3F123C216}" presName="parSh" presStyleLbl="node1" presStyleIdx="0" presStyleCnt="2"/>
      <dgm:spPr/>
      <dgm:t>
        <a:bodyPr/>
        <a:lstStyle/>
        <a:p>
          <a:endParaRPr lang="es-MX"/>
        </a:p>
      </dgm:t>
    </dgm:pt>
    <dgm:pt modelId="{7ABDC497-D5C8-471B-BD4B-5E1DB75FDF68}" type="pres">
      <dgm:prSet presAssocID="{92BE068A-2435-46BC-A012-C2A3F123C216}" presName="desTx" presStyleLbl="fgAcc1" presStyleIdx="0" presStyleCnt="2" custScaleY="88685" custLinFactNeighborX="-1432" custLinFactNeighborY="31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110984E-1213-4F00-B21F-D7371A84348A}" type="pres">
      <dgm:prSet presAssocID="{1B5DFD00-41FF-4141-BA0E-0085A9E97B38}" presName="sibTrans" presStyleLbl="sibTrans2D1" presStyleIdx="0" presStyleCnt="1" custScaleX="72739" custLinFactNeighborX="21328" custLinFactNeighborY="10284"/>
      <dgm:spPr/>
      <dgm:t>
        <a:bodyPr/>
        <a:lstStyle/>
        <a:p>
          <a:endParaRPr lang="es-MX"/>
        </a:p>
      </dgm:t>
    </dgm:pt>
    <dgm:pt modelId="{730C40BB-F5DA-4794-9B9B-706F32CB2BE6}" type="pres">
      <dgm:prSet presAssocID="{1B5DFD00-41FF-4141-BA0E-0085A9E97B38}" presName="connTx" presStyleLbl="sibTrans2D1" presStyleIdx="0" presStyleCnt="1"/>
      <dgm:spPr/>
      <dgm:t>
        <a:bodyPr/>
        <a:lstStyle/>
        <a:p>
          <a:endParaRPr lang="es-MX"/>
        </a:p>
      </dgm:t>
    </dgm:pt>
    <dgm:pt modelId="{8B832CD8-C47D-4770-A3E8-82EA1B5F2D6E}" type="pres">
      <dgm:prSet presAssocID="{2F13B9EB-4881-451A-A2A2-018F1A4C2E5B}" presName="composite" presStyleCnt="0"/>
      <dgm:spPr/>
      <dgm:t>
        <a:bodyPr/>
        <a:lstStyle/>
        <a:p>
          <a:endParaRPr lang="es-MX"/>
        </a:p>
      </dgm:t>
    </dgm:pt>
    <dgm:pt modelId="{B40745D6-1970-494A-A0AB-3E2E9C573B03}" type="pres">
      <dgm:prSet presAssocID="{2F13B9EB-4881-451A-A2A2-018F1A4C2E5B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062243-0811-4511-B470-554C44D650B8}" type="pres">
      <dgm:prSet presAssocID="{2F13B9EB-4881-451A-A2A2-018F1A4C2E5B}" presName="parSh" presStyleLbl="node1" presStyleIdx="1" presStyleCnt="2" custLinFactNeighborX="-1237" custLinFactNeighborY="9883"/>
      <dgm:spPr/>
      <dgm:t>
        <a:bodyPr/>
        <a:lstStyle/>
        <a:p>
          <a:endParaRPr lang="es-MX"/>
        </a:p>
      </dgm:t>
    </dgm:pt>
    <dgm:pt modelId="{6701B6E0-85C7-42E1-A83A-3B6A34B71895}" type="pres">
      <dgm:prSet presAssocID="{2F13B9EB-4881-451A-A2A2-018F1A4C2E5B}" presName="desTx" presStyleLbl="fgAcc1" presStyleIdx="1" presStyleCnt="2" custScaleY="91469" custLinFactNeighborX="317" custLinFactNeighborY="674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3FA44FA-49EC-4F6A-B8F3-E1B43EA4299A}" type="presOf" srcId="{1B5DFD00-41FF-4141-BA0E-0085A9E97B38}" destId="{5110984E-1213-4F00-B21F-D7371A84348A}" srcOrd="0" destOrd="0" presId="urn:microsoft.com/office/officeart/2005/8/layout/process3"/>
    <dgm:cxn modelId="{2A7BF51C-2A7E-48ED-BB6D-F112BDBDCC38}" type="presOf" srcId="{AF4C14E8-FA32-4432-8AA2-3106AF57C3DA}" destId="{6701B6E0-85C7-42E1-A83A-3B6A34B71895}" srcOrd="0" destOrd="1" presId="urn:microsoft.com/office/officeart/2005/8/layout/process3"/>
    <dgm:cxn modelId="{FED64A4D-27E0-4B02-9476-3C367C243DF8}" type="presOf" srcId="{B11CC1A2-33E3-475F-B031-4B1498841B71}" destId="{7ABDC497-D5C8-471B-BD4B-5E1DB75FDF68}" srcOrd="0" destOrd="0" presId="urn:microsoft.com/office/officeart/2005/8/layout/process3"/>
    <dgm:cxn modelId="{8861A453-4EE9-412B-B835-2D6E77308340}" srcId="{DE11F544-559A-4063-9A8E-98115E801DA7}" destId="{92BE068A-2435-46BC-A012-C2A3F123C216}" srcOrd="0" destOrd="0" parTransId="{8B6E1A28-1881-4AF1-B855-67DDC971D22A}" sibTransId="{1B5DFD00-41FF-4141-BA0E-0085A9E97B38}"/>
    <dgm:cxn modelId="{ED04E1E5-3147-4E3F-A527-EB377BD21075}" type="presOf" srcId="{C13D782B-50D3-4021-A080-346654D66FFC}" destId="{6701B6E0-85C7-42E1-A83A-3B6A34B71895}" srcOrd="0" destOrd="0" presId="urn:microsoft.com/office/officeart/2005/8/layout/process3"/>
    <dgm:cxn modelId="{0EE8C772-4E64-4A80-9C52-E4020C004421}" srcId="{92BE068A-2435-46BC-A012-C2A3F123C216}" destId="{B11CC1A2-33E3-475F-B031-4B1498841B71}" srcOrd="0" destOrd="0" parTransId="{01CEB5EE-2FBF-4BB6-87DF-E9A04A188201}" sibTransId="{B64B6F12-7F9B-43A8-969A-0D6785B25A44}"/>
    <dgm:cxn modelId="{19C977BA-471A-43FD-9E61-95A263F9D3D8}" srcId="{2F13B9EB-4881-451A-A2A2-018F1A4C2E5B}" destId="{C13D782B-50D3-4021-A080-346654D66FFC}" srcOrd="0" destOrd="0" parTransId="{5D1DAD61-34A0-487D-B188-EE4820A984C7}" sibTransId="{CCEDBD7E-111B-46C5-B174-195977A42847}"/>
    <dgm:cxn modelId="{AA08CF62-A0FB-4981-A4C0-025BD31C0E16}" type="presOf" srcId="{2F13B9EB-4881-451A-A2A2-018F1A4C2E5B}" destId="{B40745D6-1970-494A-A0AB-3E2E9C573B03}" srcOrd="0" destOrd="0" presId="urn:microsoft.com/office/officeart/2005/8/layout/process3"/>
    <dgm:cxn modelId="{593683F1-642B-4DEC-B0D4-1C0089CAB7F1}" srcId="{2F13B9EB-4881-451A-A2A2-018F1A4C2E5B}" destId="{AF4C14E8-FA32-4432-8AA2-3106AF57C3DA}" srcOrd="1" destOrd="0" parTransId="{2CB07D5D-0352-46DB-BCFA-58E0C2C11284}" sibTransId="{B7535CA0-73F4-4DE0-A39C-F9BC475A8135}"/>
    <dgm:cxn modelId="{A5D76983-D41A-4A53-876A-EF89DD8C14BE}" type="presOf" srcId="{1B5DFD00-41FF-4141-BA0E-0085A9E97B38}" destId="{730C40BB-F5DA-4794-9B9B-706F32CB2BE6}" srcOrd="1" destOrd="0" presId="urn:microsoft.com/office/officeart/2005/8/layout/process3"/>
    <dgm:cxn modelId="{460C4C70-337F-417F-813D-D6A19F5EAA5D}" type="presOf" srcId="{DE11F544-559A-4063-9A8E-98115E801DA7}" destId="{43460FE4-B06A-4EEB-9B37-38AFF35A48E2}" srcOrd="0" destOrd="0" presId="urn:microsoft.com/office/officeart/2005/8/layout/process3"/>
    <dgm:cxn modelId="{1CD27EAF-AF65-4BA8-AAA1-F84B3F5D5C24}" type="presOf" srcId="{2F13B9EB-4881-451A-A2A2-018F1A4C2E5B}" destId="{F8062243-0811-4511-B470-554C44D650B8}" srcOrd="1" destOrd="0" presId="urn:microsoft.com/office/officeart/2005/8/layout/process3"/>
    <dgm:cxn modelId="{5F9D3A17-A12F-4658-9894-176C72448695}" type="presOf" srcId="{92BE068A-2435-46BC-A012-C2A3F123C216}" destId="{2134AB1C-1D4C-4FBD-B6A8-4E63D1B30D07}" srcOrd="1" destOrd="0" presId="urn:microsoft.com/office/officeart/2005/8/layout/process3"/>
    <dgm:cxn modelId="{85A52A77-2E5E-4DB9-8CC7-808EEB090846}" type="presOf" srcId="{92BE068A-2435-46BC-A012-C2A3F123C216}" destId="{5DAAE60B-C1D3-4807-A6A0-988D58BCE08D}" srcOrd="0" destOrd="0" presId="urn:microsoft.com/office/officeart/2005/8/layout/process3"/>
    <dgm:cxn modelId="{22AE9C3D-A3AE-497B-BE63-B4E6FD3750CC}" srcId="{DE11F544-559A-4063-9A8E-98115E801DA7}" destId="{2F13B9EB-4881-451A-A2A2-018F1A4C2E5B}" srcOrd="1" destOrd="0" parTransId="{9E764920-7050-4784-8224-FB48220A2332}" sibTransId="{4E8514A0-B855-4DDD-94C2-70F0934BCA7C}"/>
    <dgm:cxn modelId="{2ABDAADF-52CE-42F5-9C74-CFAC93C73BD6}" type="presParOf" srcId="{43460FE4-B06A-4EEB-9B37-38AFF35A48E2}" destId="{23E9D3E0-31A0-4503-B654-3FD08BA0586C}" srcOrd="0" destOrd="0" presId="urn:microsoft.com/office/officeart/2005/8/layout/process3"/>
    <dgm:cxn modelId="{B71D2A35-4AF2-49C1-9477-987052D75AD2}" type="presParOf" srcId="{23E9D3E0-31A0-4503-B654-3FD08BA0586C}" destId="{5DAAE60B-C1D3-4807-A6A0-988D58BCE08D}" srcOrd="0" destOrd="0" presId="urn:microsoft.com/office/officeart/2005/8/layout/process3"/>
    <dgm:cxn modelId="{0B29BE3E-2055-4352-A9ED-29451CB45E26}" type="presParOf" srcId="{23E9D3E0-31A0-4503-B654-3FD08BA0586C}" destId="{2134AB1C-1D4C-4FBD-B6A8-4E63D1B30D07}" srcOrd="1" destOrd="0" presId="urn:microsoft.com/office/officeart/2005/8/layout/process3"/>
    <dgm:cxn modelId="{D4B45408-02C0-4C6E-87EA-175B7F6CBB37}" type="presParOf" srcId="{23E9D3E0-31A0-4503-B654-3FD08BA0586C}" destId="{7ABDC497-D5C8-471B-BD4B-5E1DB75FDF68}" srcOrd="2" destOrd="0" presId="urn:microsoft.com/office/officeart/2005/8/layout/process3"/>
    <dgm:cxn modelId="{A29083CC-E0FB-482F-A21E-29EEC8764F71}" type="presParOf" srcId="{43460FE4-B06A-4EEB-9B37-38AFF35A48E2}" destId="{5110984E-1213-4F00-B21F-D7371A84348A}" srcOrd="1" destOrd="0" presId="urn:microsoft.com/office/officeart/2005/8/layout/process3"/>
    <dgm:cxn modelId="{12CEE658-5E1C-4439-B29E-72AFF44B582A}" type="presParOf" srcId="{5110984E-1213-4F00-B21F-D7371A84348A}" destId="{730C40BB-F5DA-4794-9B9B-706F32CB2BE6}" srcOrd="0" destOrd="0" presId="urn:microsoft.com/office/officeart/2005/8/layout/process3"/>
    <dgm:cxn modelId="{23141C65-EF77-421B-96B5-C2BA68E257DF}" type="presParOf" srcId="{43460FE4-B06A-4EEB-9B37-38AFF35A48E2}" destId="{8B832CD8-C47D-4770-A3E8-82EA1B5F2D6E}" srcOrd="2" destOrd="0" presId="urn:microsoft.com/office/officeart/2005/8/layout/process3"/>
    <dgm:cxn modelId="{4726D690-70A6-4124-8BBB-8AA7913B769B}" type="presParOf" srcId="{8B832CD8-C47D-4770-A3E8-82EA1B5F2D6E}" destId="{B40745D6-1970-494A-A0AB-3E2E9C573B03}" srcOrd="0" destOrd="0" presId="urn:microsoft.com/office/officeart/2005/8/layout/process3"/>
    <dgm:cxn modelId="{D8EA96A6-78EF-4132-B1BD-2CFD7967A07B}" type="presParOf" srcId="{8B832CD8-C47D-4770-A3E8-82EA1B5F2D6E}" destId="{F8062243-0811-4511-B470-554C44D650B8}" srcOrd="1" destOrd="0" presId="urn:microsoft.com/office/officeart/2005/8/layout/process3"/>
    <dgm:cxn modelId="{7F179AFC-61B3-4F2E-A2D8-B6DDBC34B4A0}" type="presParOf" srcId="{8B832CD8-C47D-4770-A3E8-82EA1B5F2D6E}" destId="{6701B6E0-85C7-42E1-A83A-3B6A34B7189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4AB1C-1D4C-4FBD-B6A8-4E63D1B30D07}">
      <dsp:nvSpPr>
        <dsp:cNvPr id="0" name=""/>
        <dsp:cNvSpPr/>
      </dsp:nvSpPr>
      <dsp:spPr>
        <a:xfrm>
          <a:off x="3818" y="14305"/>
          <a:ext cx="3277792" cy="907200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Century Gothic" panose="020B0502020202020204" pitchFamily="34" charset="0"/>
            </a:rPr>
            <a:t>Link de consulta:</a:t>
          </a:r>
          <a:endParaRPr lang="es-ES" sz="1600" kern="1200" dirty="0">
            <a:latin typeface="Century Gothic" panose="020B0502020202020204" pitchFamily="34" charset="0"/>
          </a:endParaRPr>
        </a:p>
      </dsp:txBody>
      <dsp:txXfrm>
        <a:off x="3818" y="14305"/>
        <a:ext cx="3277792" cy="604800"/>
      </dsp:txXfrm>
    </dsp:sp>
    <dsp:sp modelId="{7ABDC497-D5C8-471B-BD4B-5E1DB75FDF68}">
      <dsp:nvSpPr>
        <dsp:cNvPr id="0" name=""/>
        <dsp:cNvSpPr/>
      </dsp:nvSpPr>
      <dsp:spPr>
        <a:xfrm>
          <a:off x="635085" y="510616"/>
          <a:ext cx="3277792" cy="6082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>
              <a:latin typeface="Century Gothic" panose="020B0502020202020204" pitchFamily="34" charset="0"/>
              <a:hlinkClick xmlns:r="http://schemas.openxmlformats.org/officeDocument/2006/relationships" r:id="rId1"/>
            </a:rPr>
            <a:t>https://www.cmic.org.mx/servicios/directorios/21.pdf</a:t>
          </a:r>
          <a:endParaRPr lang="es-ES" sz="1200" kern="1200" dirty="0">
            <a:latin typeface="Century Gothic" panose="020B0502020202020204" pitchFamily="34" charset="0"/>
          </a:endParaRPr>
        </a:p>
      </dsp:txBody>
      <dsp:txXfrm>
        <a:off x="652899" y="528430"/>
        <a:ext cx="3242164" cy="572583"/>
      </dsp:txXfrm>
    </dsp:sp>
    <dsp:sp modelId="{5110984E-1213-4F00-B21F-D7371A84348A}">
      <dsp:nvSpPr>
        <dsp:cNvPr id="0" name=""/>
        <dsp:cNvSpPr/>
      </dsp:nvSpPr>
      <dsp:spPr>
        <a:xfrm rot="21595595">
          <a:off x="4028185" y="-94743"/>
          <a:ext cx="911260" cy="816075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>
        <a:off x="4028185" y="68629"/>
        <a:ext cx="666438" cy="489645"/>
      </dsp:txXfrm>
    </dsp:sp>
    <dsp:sp modelId="{F8062243-0811-4511-B470-554C44D650B8}">
      <dsp:nvSpPr>
        <dsp:cNvPr id="0" name=""/>
        <dsp:cNvSpPr/>
      </dsp:nvSpPr>
      <dsp:spPr>
        <a:xfrm>
          <a:off x="5269216" y="7558"/>
          <a:ext cx="3277792" cy="90720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Century Gothic" panose="020B0502020202020204" pitchFamily="34" charset="0"/>
            </a:rPr>
            <a:t>Link de Consulta:</a:t>
          </a:r>
          <a:endParaRPr lang="es-ES" sz="1600" kern="1200" dirty="0"/>
        </a:p>
      </dsp:txBody>
      <dsp:txXfrm>
        <a:off x="5269216" y="7558"/>
        <a:ext cx="3277792" cy="604800"/>
      </dsp:txXfrm>
    </dsp:sp>
    <dsp:sp modelId="{6701B6E0-85C7-42E1-A83A-3B6A34B71895}">
      <dsp:nvSpPr>
        <dsp:cNvPr id="0" name=""/>
        <dsp:cNvSpPr/>
      </dsp:nvSpPr>
      <dsp:spPr>
        <a:xfrm>
          <a:off x="5944389" y="539087"/>
          <a:ext cx="3277792" cy="6351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>
              <a:latin typeface="Century Gothic" panose="020B0502020202020204" pitchFamily="34" charset="0"/>
              <a:hlinkClick xmlns:r="http://schemas.openxmlformats.org/officeDocument/2006/relationships" r:id="rId2"/>
            </a:rPr>
            <a:t>https://www.cmic.org.mx/servicios/directorios/22.pdf</a:t>
          </a:r>
          <a:endParaRPr lang="es-ES" sz="1600" kern="1200" dirty="0">
            <a:latin typeface="Century Gothic" panose="020B0502020202020204" pitchFamily="34" charset="0"/>
          </a:endParaRPr>
        </a:p>
      </dsp:txBody>
      <dsp:txXfrm>
        <a:off x="5962993" y="557691"/>
        <a:ext cx="3240584" cy="5979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4AB1C-1D4C-4FBD-B6A8-4E63D1B30D07}">
      <dsp:nvSpPr>
        <dsp:cNvPr id="0" name=""/>
        <dsp:cNvSpPr/>
      </dsp:nvSpPr>
      <dsp:spPr>
        <a:xfrm>
          <a:off x="3818" y="194581"/>
          <a:ext cx="3277792" cy="65134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Century Gothic" panose="020B0502020202020204" pitchFamily="34" charset="0"/>
            </a:rPr>
            <a:t>Link de consulta:</a:t>
          </a:r>
          <a:endParaRPr lang="es-ES" sz="1600" kern="1200" dirty="0">
            <a:latin typeface="Century Gothic" panose="020B0502020202020204" pitchFamily="34" charset="0"/>
          </a:endParaRPr>
        </a:p>
      </dsp:txBody>
      <dsp:txXfrm>
        <a:off x="3818" y="194581"/>
        <a:ext cx="3277792" cy="434231"/>
      </dsp:txXfrm>
    </dsp:sp>
    <dsp:sp modelId="{7ABDC497-D5C8-471B-BD4B-5E1DB75FDF68}">
      <dsp:nvSpPr>
        <dsp:cNvPr id="0" name=""/>
        <dsp:cNvSpPr/>
      </dsp:nvSpPr>
      <dsp:spPr>
        <a:xfrm>
          <a:off x="651737" y="692842"/>
          <a:ext cx="3277792" cy="746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>
              <a:latin typeface="Century Gothic" panose="020B0502020202020204" pitchFamily="34" charset="0"/>
              <a:hlinkClick xmlns:r="http://schemas.openxmlformats.org/officeDocument/2006/relationships" r:id="rId1"/>
            </a:rPr>
            <a:t>https://www.cmic.org.mx/servicios/directorios/07.pdf</a:t>
          </a:r>
          <a:endParaRPr lang="es-ES" sz="1200" kern="1200" dirty="0">
            <a:latin typeface="Century Gothic" panose="020B0502020202020204" pitchFamily="34" charset="0"/>
          </a:endParaRPr>
        </a:p>
      </dsp:txBody>
      <dsp:txXfrm>
        <a:off x="673605" y="714710"/>
        <a:ext cx="3234056" cy="702905"/>
      </dsp:txXfrm>
    </dsp:sp>
    <dsp:sp modelId="{5110984E-1213-4F00-B21F-D7371A84348A}">
      <dsp:nvSpPr>
        <dsp:cNvPr id="0" name=""/>
        <dsp:cNvSpPr/>
      </dsp:nvSpPr>
      <dsp:spPr>
        <a:xfrm rot="21591976">
          <a:off x="4041900" y="-14273"/>
          <a:ext cx="962796" cy="8160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>
        <a:off x="4041900" y="149228"/>
        <a:ext cx="717974" cy="489645"/>
      </dsp:txXfrm>
    </dsp:sp>
    <dsp:sp modelId="{F8062243-0811-4511-B470-554C44D650B8}">
      <dsp:nvSpPr>
        <dsp:cNvPr id="0" name=""/>
        <dsp:cNvSpPr/>
      </dsp:nvSpPr>
      <dsp:spPr>
        <a:xfrm>
          <a:off x="5269216" y="182292"/>
          <a:ext cx="3277792" cy="651347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Century Gothic" panose="020B0502020202020204" pitchFamily="34" charset="0"/>
            </a:rPr>
            <a:t>Link de Consulta:</a:t>
          </a:r>
          <a:endParaRPr lang="es-ES" sz="1600" kern="1200" dirty="0"/>
        </a:p>
      </dsp:txBody>
      <dsp:txXfrm>
        <a:off x="5269216" y="182292"/>
        <a:ext cx="3277792" cy="434231"/>
      </dsp:txXfrm>
    </dsp:sp>
    <dsp:sp modelId="{6701B6E0-85C7-42E1-A83A-3B6A34B71895}">
      <dsp:nvSpPr>
        <dsp:cNvPr id="0" name=""/>
        <dsp:cNvSpPr/>
      </dsp:nvSpPr>
      <dsp:spPr>
        <a:xfrm>
          <a:off x="5944389" y="634560"/>
          <a:ext cx="3277792" cy="7957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>
              <a:solidFill>
                <a:prstClr val="black"/>
              </a:solidFill>
              <a:latin typeface="Century Gothic" panose="020B0502020202020204" pitchFamily="34" charset="0"/>
              <a:hlinkClick xmlns:r="http://schemas.openxmlformats.org/officeDocument/2006/relationships" r:id="rId2"/>
            </a:rPr>
            <a:t>https://www.cmic.org.mx/servicios/directorios/37.pdf</a:t>
          </a:r>
          <a:endParaRPr lang="es-ES" sz="1200" kern="1200" dirty="0">
            <a:latin typeface="Century Gothic" panose="020B0502020202020204" pitchFamily="34" charset="0"/>
          </a:endParaRPr>
        </a:p>
      </dsp:txBody>
      <dsp:txXfrm>
        <a:off x="5967697" y="657868"/>
        <a:ext cx="3231176" cy="7491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4AB1C-1D4C-4FBD-B6A8-4E63D1B30D07}">
      <dsp:nvSpPr>
        <dsp:cNvPr id="0" name=""/>
        <dsp:cNvSpPr/>
      </dsp:nvSpPr>
      <dsp:spPr>
        <a:xfrm>
          <a:off x="3818" y="198297"/>
          <a:ext cx="3277792" cy="651347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Century Gothic" panose="020B0502020202020204" pitchFamily="34" charset="0"/>
            </a:rPr>
            <a:t>Link de consulta:</a:t>
          </a:r>
          <a:endParaRPr lang="es-ES" sz="1600" kern="1200" dirty="0">
            <a:latin typeface="Century Gothic" panose="020B0502020202020204" pitchFamily="34" charset="0"/>
          </a:endParaRPr>
        </a:p>
      </dsp:txBody>
      <dsp:txXfrm>
        <a:off x="3818" y="198297"/>
        <a:ext cx="3277792" cy="434231"/>
      </dsp:txXfrm>
    </dsp:sp>
    <dsp:sp modelId="{7ABDC497-D5C8-471B-BD4B-5E1DB75FDF68}">
      <dsp:nvSpPr>
        <dsp:cNvPr id="0" name=""/>
        <dsp:cNvSpPr/>
      </dsp:nvSpPr>
      <dsp:spPr>
        <a:xfrm>
          <a:off x="663438" y="689611"/>
          <a:ext cx="3277792" cy="7317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>
              <a:latin typeface="Century Gothic" panose="020B0502020202020204" pitchFamily="34" charset="0"/>
              <a:hlinkClick xmlns:r="http://schemas.openxmlformats.org/officeDocument/2006/relationships" r:id="rId1"/>
            </a:rPr>
            <a:t>https://www.cmic.org.mx/servicios/directorios/15.pdf</a:t>
          </a:r>
          <a:endParaRPr lang="es-ES" sz="1200" kern="1200" dirty="0">
            <a:latin typeface="Century Gothic" panose="020B0502020202020204" pitchFamily="34" charset="0"/>
          </a:endParaRPr>
        </a:p>
      </dsp:txBody>
      <dsp:txXfrm>
        <a:off x="684871" y="711044"/>
        <a:ext cx="3234926" cy="688914"/>
      </dsp:txXfrm>
    </dsp:sp>
    <dsp:sp modelId="{5110984E-1213-4F00-B21F-D7371A84348A}">
      <dsp:nvSpPr>
        <dsp:cNvPr id="0" name=""/>
        <dsp:cNvSpPr/>
      </dsp:nvSpPr>
      <dsp:spPr>
        <a:xfrm rot="3188">
          <a:off x="4192926" y="80777"/>
          <a:ext cx="798300" cy="8160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>
        <a:off x="4192926" y="243881"/>
        <a:ext cx="558810" cy="489645"/>
      </dsp:txXfrm>
    </dsp:sp>
    <dsp:sp modelId="{F8062243-0811-4511-B470-554C44D650B8}">
      <dsp:nvSpPr>
        <dsp:cNvPr id="0" name=""/>
        <dsp:cNvSpPr/>
      </dsp:nvSpPr>
      <dsp:spPr>
        <a:xfrm>
          <a:off x="5269216" y="203180"/>
          <a:ext cx="3277792" cy="651347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Century Gothic" panose="020B0502020202020204" pitchFamily="34" charset="0"/>
            </a:rPr>
            <a:t>Link de Consulta:</a:t>
          </a:r>
          <a:endParaRPr lang="es-ES" sz="1600" kern="1200" dirty="0"/>
        </a:p>
      </dsp:txBody>
      <dsp:txXfrm>
        <a:off x="5269216" y="203180"/>
        <a:ext cx="3277792" cy="434231"/>
      </dsp:txXfrm>
    </dsp:sp>
    <dsp:sp modelId="{6701B6E0-85C7-42E1-A83A-3B6A34B71895}">
      <dsp:nvSpPr>
        <dsp:cNvPr id="0" name=""/>
        <dsp:cNvSpPr/>
      </dsp:nvSpPr>
      <dsp:spPr>
        <a:xfrm>
          <a:off x="5944389" y="607230"/>
          <a:ext cx="3277792" cy="7122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>
              <a:latin typeface="Century Gothic" panose="020B0502020202020204" pitchFamily="34" charset="0"/>
              <a:hlinkClick xmlns:r="http://schemas.openxmlformats.org/officeDocument/2006/relationships" r:id="rId2"/>
            </a:rPr>
            <a:t>https://www.cmic.org.mx/servicios/directorios/27.pdf</a:t>
          </a:r>
          <a:endParaRPr lang="es-ES" sz="1200" kern="1200" dirty="0">
            <a:latin typeface="Century Gothic" panose="020B0502020202020204" pitchFamily="34" charset="0"/>
          </a:endParaRPr>
        </a:p>
      </dsp:txBody>
      <dsp:txXfrm>
        <a:off x="5965250" y="628091"/>
        <a:ext cx="3236070" cy="6705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4AB1C-1D4C-4FBD-B6A8-4E63D1B30D07}">
      <dsp:nvSpPr>
        <dsp:cNvPr id="0" name=""/>
        <dsp:cNvSpPr/>
      </dsp:nvSpPr>
      <dsp:spPr>
        <a:xfrm>
          <a:off x="3853" y="199237"/>
          <a:ext cx="3307869" cy="653003"/>
        </a:xfrm>
        <a:prstGeom prst="roundRect">
          <a:avLst>
            <a:gd name="adj" fmla="val 1000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Century Gothic" panose="020B0502020202020204" pitchFamily="34" charset="0"/>
            </a:rPr>
            <a:t>Link de consulta:</a:t>
          </a:r>
          <a:endParaRPr lang="es-ES" sz="1600" kern="1200" dirty="0">
            <a:latin typeface="Century Gothic" panose="020B0502020202020204" pitchFamily="34" charset="0"/>
          </a:endParaRPr>
        </a:p>
      </dsp:txBody>
      <dsp:txXfrm>
        <a:off x="3853" y="199237"/>
        <a:ext cx="3307869" cy="435335"/>
      </dsp:txXfrm>
    </dsp:sp>
    <dsp:sp modelId="{7ABDC497-D5C8-471B-BD4B-5E1DB75FDF68}">
      <dsp:nvSpPr>
        <dsp:cNvPr id="0" name=""/>
        <dsp:cNvSpPr/>
      </dsp:nvSpPr>
      <dsp:spPr>
        <a:xfrm>
          <a:off x="669625" y="663427"/>
          <a:ext cx="3307869" cy="7258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80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>
              <a:solidFill>
                <a:prstClr val="black"/>
              </a:solidFill>
              <a:latin typeface="Century Gothic" panose="020B0502020202020204" pitchFamily="34" charset="0"/>
              <a:hlinkClick xmlns:r="http://schemas.openxmlformats.org/officeDocument/2006/relationships" r:id="rId1"/>
            </a:rPr>
            <a:t>https://www.cmic.org.mx/servicios/directorios/09.pdf</a:t>
          </a:r>
          <a:endParaRPr lang="es-ES" sz="1200" kern="1200" dirty="0">
            <a:latin typeface="Century Gothic" panose="020B0502020202020204" pitchFamily="34" charset="0"/>
          </a:endParaRPr>
        </a:p>
      </dsp:txBody>
      <dsp:txXfrm>
        <a:off x="690883" y="684685"/>
        <a:ext cx="3265353" cy="683292"/>
      </dsp:txXfrm>
    </dsp:sp>
    <dsp:sp modelId="{5110984E-1213-4F00-B21F-D7371A84348A}">
      <dsp:nvSpPr>
        <dsp:cNvPr id="0" name=""/>
        <dsp:cNvSpPr/>
      </dsp:nvSpPr>
      <dsp:spPr>
        <a:xfrm rot="2291">
          <a:off x="4277746" y="181011"/>
          <a:ext cx="696541" cy="6395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>
        <a:off x="4277746" y="308848"/>
        <a:ext cx="504690" cy="383703"/>
      </dsp:txXfrm>
    </dsp:sp>
    <dsp:sp modelId="{F8062243-0811-4511-B470-554C44D650B8}">
      <dsp:nvSpPr>
        <dsp:cNvPr id="0" name=""/>
        <dsp:cNvSpPr/>
      </dsp:nvSpPr>
      <dsp:spPr>
        <a:xfrm>
          <a:off x="5317566" y="202778"/>
          <a:ext cx="3307869" cy="653003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Century Gothic" panose="020B0502020202020204" pitchFamily="34" charset="0"/>
            </a:rPr>
            <a:t>Link de Consulta:</a:t>
          </a:r>
          <a:endParaRPr lang="es-ES" sz="1600" kern="1200" dirty="0"/>
        </a:p>
      </dsp:txBody>
      <dsp:txXfrm>
        <a:off x="5317566" y="202778"/>
        <a:ext cx="3307869" cy="435335"/>
      </dsp:txXfrm>
    </dsp:sp>
    <dsp:sp modelId="{6701B6E0-85C7-42E1-A83A-3B6A34B71895}">
      <dsp:nvSpPr>
        <dsp:cNvPr id="0" name=""/>
        <dsp:cNvSpPr/>
      </dsp:nvSpPr>
      <dsp:spPr>
        <a:xfrm>
          <a:off x="5998935" y="687715"/>
          <a:ext cx="3307869" cy="711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>
              <a:solidFill>
                <a:prstClr val="black"/>
              </a:solidFill>
              <a:latin typeface="Century Gothic" panose="020B0502020202020204" pitchFamily="34" charset="0"/>
              <a:hlinkClick xmlns:r="http://schemas.openxmlformats.org/officeDocument/2006/relationships" r:id="rId2"/>
            </a:rPr>
            <a:t>https://www.cmic.org.mx/servicios/directorios/04.pdf</a:t>
          </a:r>
          <a:endParaRPr lang="es-ES" sz="1200" kern="1200" dirty="0">
            <a:latin typeface="Century Gothic" panose="020B0502020202020204" pitchFamily="34" charset="0"/>
          </a:endParaRPr>
        </a:p>
      </dsp:txBody>
      <dsp:txXfrm>
        <a:off x="6019778" y="708558"/>
        <a:ext cx="3266183" cy="6699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1E9C-6C43-3F41-88B4-F4C8A8824CF2}" type="datetimeFigureOut">
              <a:rPr lang="es-MX" smtClean="0"/>
              <a:t>06/10/2023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6AA4-E745-5F4F-8E8A-B1E551C999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0355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1E9C-6C43-3F41-88B4-F4C8A8824CF2}" type="datetimeFigureOut">
              <a:rPr lang="es-MX" smtClean="0"/>
              <a:t>06/10/2023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6AA4-E745-5F4F-8E8A-B1E551C999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3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1E9C-6C43-3F41-88B4-F4C8A8824CF2}" type="datetimeFigureOut">
              <a:rPr lang="es-MX" smtClean="0"/>
              <a:t>06/10/2023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6AA4-E745-5F4F-8E8A-B1E551C999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7173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1E9C-6C43-3F41-88B4-F4C8A8824CF2}" type="datetimeFigureOut">
              <a:rPr lang="es-MX" smtClean="0"/>
              <a:t>06/10/2023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6AA4-E745-5F4F-8E8A-B1E551C999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6732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1E9C-6C43-3F41-88B4-F4C8A8824CF2}" type="datetimeFigureOut">
              <a:rPr lang="es-MX" smtClean="0"/>
              <a:t>06/10/2023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6AA4-E745-5F4F-8E8A-B1E551C999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8850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1E9C-6C43-3F41-88B4-F4C8A8824CF2}" type="datetimeFigureOut">
              <a:rPr lang="es-MX" smtClean="0"/>
              <a:t>06/10/2023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6AA4-E745-5F4F-8E8A-B1E551C999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4872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1E9C-6C43-3F41-88B4-F4C8A8824CF2}" type="datetimeFigureOut">
              <a:rPr lang="es-MX" smtClean="0"/>
              <a:t>06/10/2023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6AA4-E745-5F4F-8E8A-B1E551C999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552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1E9C-6C43-3F41-88B4-F4C8A8824CF2}" type="datetimeFigureOut">
              <a:rPr lang="es-MX" smtClean="0"/>
              <a:t>06/10/2023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6AA4-E745-5F4F-8E8A-B1E551C999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583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1E9C-6C43-3F41-88B4-F4C8A8824CF2}" type="datetimeFigureOut">
              <a:rPr lang="es-MX" smtClean="0"/>
              <a:t>06/10/2023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6AA4-E745-5F4F-8E8A-B1E551C999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580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1E9C-6C43-3F41-88B4-F4C8A8824CF2}" type="datetimeFigureOut">
              <a:rPr lang="es-MX" smtClean="0"/>
              <a:t>06/10/2023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6AA4-E745-5F4F-8E8A-B1E551C999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3570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1E9C-6C43-3F41-88B4-F4C8A8824CF2}" type="datetimeFigureOut">
              <a:rPr lang="es-MX" smtClean="0"/>
              <a:t>06/10/2023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6AA4-E745-5F4F-8E8A-B1E551C999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310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01E9C-6C43-3F41-88B4-F4C8A8824CF2}" type="datetimeFigureOut">
              <a:rPr lang="es-MX" smtClean="0"/>
              <a:t>06/10/2023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6AA4-E745-5F4F-8E8A-B1E551C999B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584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2.png"/><Relationship Id="rId9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4.png"/><Relationship Id="rId9" Type="http://schemas.microsoft.com/office/2007/relationships/diagramDrawing" Target="../diagrams/drawin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2AE39AC8-3D7B-404F-BDC1-5B2C7A8E8306}"/>
              </a:ext>
            </a:extLst>
          </p:cNvPr>
          <p:cNvSpPr>
            <a:spLocks noGrp="1"/>
          </p:cNvSpPr>
          <p:nvPr/>
        </p:nvSpPr>
        <p:spPr>
          <a:xfrm>
            <a:off x="520505" y="1190283"/>
            <a:ext cx="9015381" cy="4767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es-ES" sz="4400" dirty="0">
              <a:solidFill>
                <a:srgbClr val="C000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623" y="203330"/>
            <a:ext cx="2585105" cy="121745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846" y="203330"/>
            <a:ext cx="1363140" cy="12174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t="89512"/>
          <a:stretch/>
        </p:blipFill>
        <p:spPr>
          <a:xfrm>
            <a:off x="408048" y="4923692"/>
            <a:ext cx="9233095" cy="50420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CuadroTexto 1"/>
          <p:cNvSpPr txBox="1"/>
          <p:nvPr/>
        </p:nvSpPr>
        <p:spPr>
          <a:xfrm>
            <a:off x="408048" y="2767878"/>
            <a:ext cx="9233095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TC Avant Garde Gothic" panose="020B0402020203020304" pitchFamily="34" charset="0"/>
              </a:rPr>
              <a:t>Catálogo de Directorios por Especialidad</a:t>
            </a:r>
          </a:p>
          <a:p>
            <a:pPr algn="ctr"/>
            <a:r>
              <a:rPr lang="es-MX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TC Avant Garde Gothic" panose="020B0402020203020304" pitchFamily="34" charset="0"/>
              </a:rPr>
              <a:t> </a:t>
            </a:r>
            <a:r>
              <a:rPr lang="es-MX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900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TC Avant Garde Gothic" panose="020B0402020203020304" pitchFamily="34" charset="0"/>
              </a:rPr>
              <a:t>2023 </a:t>
            </a:r>
            <a:endParaRPr lang="es-MX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900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TC Avant Garde Gothic" panose="020B0402020203020304" pitchFamily="34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5521570" y="6506307"/>
            <a:ext cx="4220308" cy="703384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/>
              <a:t>Coordinación de Afiliación y Servicios</a:t>
            </a:r>
            <a:endParaRPr lang="es-MX" b="1" dirty="0"/>
          </a:p>
        </p:txBody>
      </p:sp>
      <p:sp>
        <p:nvSpPr>
          <p:cNvPr id="10" name="Conector 9"/>
          <p:cNvSpPr/>
          <p:nvPr/>
        </p:nvSpPr>
        <p:spPr>
          <a:xfrm>
            <a:off x="5039755" y="6506307"/>
            <a:ext cx="773722" cy="715107"/>
          </a:xfrm>
          <a:prstGeom prst="flowChartConnector">
            <a:avLst/>
          </a:prstGeom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0471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0" y="2309447"/>
            <a:ext cx="2883877" cy="7320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dirty="0" smtClean="0">
                <a:latin typeface="Century Gothic" panose="020B0502020202020204" pitchFamily="34" charset="0"/>
              </a:rPr>
              <a:t>¿Qué es?</a:t>
            </a:r>
            <a:endParaRPr lang="es-MX" sz="4000" dirty="0">
              <a:latin typeface="Century Gothic" panose="020B0502020202020204" pitchFamily="34" charset="0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3047999" y="2050849"/>
            <a:ext cx="6400801" cy="26032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4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3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2000" dirty="0" smtClean="0">
                <a:latin typeface="Century Gothic" panose="020B0502020202020204" pitchFamily="34" charset="0"/>
              </a:rPr>
              <a:t>Es el registro que realiza la empresa de acuerdo a su especialidad.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MX" sz="2000" dirty="0" smtClean="0">
                <a:latin typeface="Century Gothic" panose="020B0502020202020204" pitchFamily="34" charset="0"/>
              </a:rPr>
              <a:t>El objetivo de los directorios es que sean proporcionados a las instituciones públicas y privadas a nivel estatal o nacional para que puedan ser considerados </a:t>
            </a:r>
            <a:r>
              <a:rPr lang="es-MX" sz="2000" dirty="0">
                <a:latin typeface="Century Gothic" panose="020B0502020202020204" pitchFamily="34" charset="0"/>
              </a:rPr>
              <a:t>como proveedores </a:t>
            </a:r>
            <a:r>
              <a:rPr lang="es-MX" sz="2000" dirty="0" smtClean="0">
                <a:latin typeface="Century Gothic" panose="020B0502020202020204" pitchFamily="34" charset="0"/>
              </a:rPr>
              <a:t>de sus proyectos de construcción, es decir, que puedan tener nuestros afiliados una oportunidad más de vinculación laboral.</a:t>
            </a:r>
            <a:endParaRPr lang="es-MX" sz="2000" dirty="0">
              <a:latin typeface="Century Gothic" panose="020B0502020202020204" pitchFamily="34" charset="0"/>
            </a:endParaRPr>
          </a:p>
        </p:txBody>
      </p:sp>
      <p:cxnSp>
        <p:nvCxnSpPr>
          <p:cNvPr id="9" name="Conector angular 8"/>
          <p:cNvCxnSpPr/>
          <p:nvPr/>
        </p:nvCxnSpPr>
        <p:spPr>
          <a:xfrm flipV="1">
            <a:off x="1055077" y="1921369"/>
            <a:ext cx="8393723" cy="1599592"/>
          </a:xfrm>
          <a:prstGeom prst="bentConnector3">
            <a:avLst>
              <a:gd name="adj1" fmla="val 23324"/>
            </a:avLst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75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164122" y="2309447"/>
            <a:ext cx="2883877" cy="7320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dirty="0">
                <a:latin typeface="Century Gothic" panose="020B0502020202020204" pitchFamily="34" charset="0"/>
              </a:rPr>
              <a:t>Requisitos</a:t>
            </a:r>
          </a:p>
        </p:txBody>
      </p:sp>
      <p:cxnSp>
        <p:nvCxnSpPr>
          <p:cNvPr id="9" name="Conector angular 8"/>
          <p:cNvCxnSpPr/>
          <p:nvPr/>
        </p:nvCxnSpPr>
        <p:spPr>
          <a:xfrm flipV="1">
            <a:off x="1055077" y="1921369"/>
            <a:ext cx="8393723" cy="1599592"/>
          </a:xfrm>
          <a:prstGeom prst="bentConnector3">
            <a:avLst>
              <a:gd name="adj1" fmla="val 23324"/>
            </a:avLst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Marcador de contenido 2"/>
          <p:cNvSpPr txBox="1">
            <a:spLocks/>
          </p:cNvSpPr>
          <p:nvPr/>
        </p:nvSpPr>
        <p:spPr>
          <a:xfrm>
            <a:off x="3047999" y="2050849"/>
            <a:ext cx="6400801" cy="26032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68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044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23360" indent="0" algn="ctr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000" b="1" dirty="0" smtClean="0">
                <a:latin typeface="Century Gothic" panose="020B0502020202020204" pitchFamily="34" charset="0"/>
              </a:rPr>
              <a:t>Obligatorios: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latin typeface="Century Gothic" panose="020B0502020202020204" pitchFamily="34" charset="0"/>
              </a:rPr>
              <a:t>CV empresarial actualizado.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latin typeface="Century Gothic" panose="020B0502020202020204" pitchFamily="34" charset="0"/>
              </a:rPr>
              <a:t>Carátulas de contratos y/o cartas de recomendación.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latin typeface="Century Gothic" panose="020B0502020202020204" pitchFamily="34" charset="0"/>
              </a:rPr>
              <a:t>Datos de contacto.</a:t>
            </a:r>
          </a:p>
          <a:p>
            <a:pPr algn="just"/>
            <a:r>
              <a:rPr lang="es-MX" sz="2000" b="1" dirty="0" smtClean="0">
                <a:latin typeface="Century Gothic" panose="020B0502020202020204" pitchFamily="34" charset="0"/>
              </a:rPr>
              <a:t>Opcionales: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latin typeface="Century Gothic" panose="020B0502020202020204" pitchFamily="34" charset="0"/>
              </a:rPr>
              <a:t>Logotipo de la empresa.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000" dirty="0" smtClean="0">
                <a:latin typeface="Century Gothic" panose="020B0502020202020204" pitchFamily="34" charset="0"/>
              </a:rPr>
              <a:t>Documento que acredite alguna certificación.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236375325"/>
              </p:ext>
            </p:extLst>
          </p:nvPr>
        </p:nvGraphicFramePr>
        <p:xfrm>
          <a:off x="1457540" y="5322278"/>
          <a:ext cx="6420368" cy="1043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70082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621323" y="1776045"/>
            <a:ext cx="8769007" cy="2162909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Directorios por </a:t>
            </a:r>
            <a:r>
              <a:rPr lang="es-MX" b="1" dirty="0">
                <a:solidFill>
                  <a:schemeClr val="bg1"/>
                </a:solidFill>
                <a:latin typeface="Century Gothic" panose="020B0502020202020204" pitchFamily="34" charset="0"/>
              </a:rPr>
              <a:t>e</a:t>
            </a:r>
            <a:r>
              <a:rPr lang="es-MX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specialidad, en:</a:t>
            </a:r>
            <a:endParaRPr lang="es-MX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Flecha a la derecha con muesca 3"/>
          <p:cNvSpPr/>
          <p:nvPr/>
        </p:nvSpPr>
        <p:spPr>
          <a:xfrm rot="5400000">
            <a:off x="4123591" y="4715609"/>
            <a:ext cx="1582615" cy="943708"/>
          </a:xfrm>
          <a:prstGeom prst="notchedRightArrow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Elipse 1"/>
          <p:cNvSpPr/>
          <p:nvPr/>
        </p:nvSpPr>
        <p:spPr>
          <a:xfrm>
            <a:off x="1148858" y="2479433"/>
            <a:ext cx="562708" cy="5744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Elipse 4"/>
          <p:cNvSpPr/>
          <p:nvPr/>
        </p:nvSpPr>
        <p:spPr>
          <a:xfrm>
            <a:off x="1371596" y="2157048"/>
            <a:ext cx="679939" cy="6447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6528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2">
            <a:extLst>
              <a:ext uri="{FF2B5EF4-FFF2-40B4-BE49-F238E27FC236}">
                <a16:creationId xmlns="" xmlns:a16="http://schemas.microsoft.com/office/drawing/2014/main" id="{52721BBB-2234-B34E-B238-EFCA47B79712}"/>
              </a:ext>
            </a:extLst>
          </p:cNvPr>
          <p:cNvSpPr txBox="1"/>
          <p:nvPr/>
        </p:nvSpPr>
        <p:spPr>
          <a:xfrm>
            <a:off x="316523" y="1732518"/>
            <a:ext cx="4313577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Infraestructura Educativa</a:t>
            </a:r>
            <a:endParaRPr lang="es-MX" sz="1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811020687"/>
              </p:ext>
            </p:extLst>
          </p:nvPr>
        </p:nvGraphicFramePr>
        <p:xfrm>
          <a:off x="246228" y="4654062"/>
          <a:ext cx="9222182" cy="1542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/>
          <a:srcRect t="20478" b="39244"/>
          <a:stretch/>
        </p:blipFill>
        <p:spPr>
          <a:xfrm>
            <a:off x="316524" y="2473569"/>
            <a:ext cx="4407363" cy="141849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9"/>
          <a:srcRect t="21166" b="37180"/>
          <a:stretch/>
        </p:blipFill>
        <p:spPr>
          <a:xfrm>
            <a:off x="5251939" y="2473569"/>
            <a:ext cx="4673630" cy="141849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EB34000E-CD10-6C44-BD79-6367BED10D6E}"/>
              </a:ext>
            </a:extLst>
          </p:cNvPr>
          <p:cNvSpPr txBox="1"/>
          <p:nvPr/>
        </p:nvSpPr>
        <p:spPr>
          <a:xfrm>
            <a:off x="5251939" y="1727542"/>
            <a:ext cx="4591567" cy="584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Infraestructura Hidráulica y Medio Ambiente</a:t>
            </a:r>
            <a:endParaRPr lang="es-MX" sz="1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4630101" y="3094893"/>
            <a:ext cx="422545" cy="3282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/>
          <p:cNvSpPr/>
          <p:nvPr/>
        </p:nvSpPr>
        <p:spPr>
          <a:xfrm>
            <a:off x="4857319" y="2895601"/>
            <a:ext cx="394620" cy="3282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Rectángulo redondeado 1"/>
          <p:cNvSpPr/>
          <p:nvPr/>
        </p:nvSpPr>
        <p:spPr>
          <a:xfrm>
            <a:off x="644770" y="281354"/>
            <a:ext cx="1863969" cy="703384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/>
              <a:t>Directorios</a:t>
            </a:r>
            <a:endParaRPr lang="es-MX" b="1" dirty="0"/>
          </a:p>
        </p:txBody>
      </p:sp>
      <p:sp>
        <p:nvSpPr>
          <p:cNvPr id="3" name="Conector 2"/>
          <p:cNvSpPr/>
          <p:nvPr/>
        </p:nvSpPr>
        <p:spPr>
          <a:xfrm>
            <a:off x="0" y="269631"/>
            <a:ext cx="773722" cy="715107"/>
          </a:xfrm>
          <a:prstGeom prst="flowChartConnector">
            <a:avLst/>
          </a:prstGeom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9686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5E1ADD5A-88AB-7640-9572-5C4E84A8B264}"/>
              </a:ext>
            </a:extLst>
          </p:cNvPr>
          <p:cNvSpPr txBox="1"/>
          <p:nvPr/>
        </p:nvSpPr>
        <p:spPr>
          <a:xfrm>
            <a:off x="205456" y="1728734"/>
            <a:ext cx="4472444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Infraestructura de la Salud</a:t>
            </a:r>
            <a:endParaRPr lang="es-MX" sz="1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23317" b="36533"/>
          <a:stretch/>
        </p:blipFill>
        <p:spPr>
          <a:xfrm>
            <a:off x="294395" y="2426677"/>
            <a:ext cx="4383505" cy="146538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98399DC4-05A6-384C-9F18-851E05321B84}"/>
              </a:ext>
            </a:extLst>
          </p:cNvPr>
          <p:cNvSpPr txBox="1"/>
          <p:nvPr/>
        </p:nvSpPr>
        <p:spPr>
          <a:xfrm>
            <a:off x="5170801" y="1732760"/>
            <a:ext cx="4617968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Infraestructura Agropecuaria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306674208"/>
              </p:ext>
            </p:extLst>
          </p:nvPr>
        </p:nvGraphicFramePr>
        <p:xfrm>
          <a:off x="246228" y="4637208"/>
          <a:ext cx="9222182" cy="1542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Elipse 8"/>
          <p:cNvSpPr/>
          <p:nvPr/>
        </p:nvSpPr>
        <p:spPr>
          <a:xfrm>
            <a:off x="4630101" y="3094893"/>
            <a:ext cx="422545" cy="3282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/>
          <p:cNvSpPr/>
          <p:nvPr/>
        </p:nvSpPr>
        <p:spPr>
          <a:xfrm>
            <a:off x="4857319" y="2895601"/>
            <a:ext cx="394620" cy="3282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9"/>
          <a:srcRect t="20033" b="37318"/>
          <a:stretch/>
        </p:blipFill>
        <p:spPr>
          <a:xfrm>
            <a:off x="5251939" y="2426677"/>
            <a:ext cx="4525107" cy="1465385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644770" y="281354"/>
            <a:ext cx="1863969" cy="703384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/>
              <a:t>Directorios</a:t>
            </a:r>
            <a:endParaRPr lang="es-MX" b="1" dirty="0"/>
          </a:p>
        </p:txBody>
      </p:sp>
      <p:sp>
        <p:nvSpPr>
          <p:cNvPr id="13" name="Conector 12"/>
          <p:cNvSpPr/>
          <p:nvPr/>
        </p:nvSpPr>
        <p:spPr>
          <a:xfrm>
            <a:off x="0" y="269631"/>
            <a:ext cx="773722" cy="715107"/>
          </a:xfrm>
          <a:prstGeom prst="flowChartConnector">
            <a:avLst/>
          </a:prstGeom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1545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98399DC4-05A6-384C-9F18-851E05321B84}"/>
              </a:ext>
            </a:extLst>
          </p:cNvPr>
          <p:cNvSpPr txBox="1"/>
          <p:nvPr/>
        </p:nvSpPr>
        <p:spPr>
          <a:xfrm>
            <a:off x="152402" y="1727282"/>
            <a:ext cx="4572000" cy="584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Infraestructura Minera e Industria Extractiva</a:t>
            </a:r>
            <a:endParaRPr lang="es-MX" sz="1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20647" b="37896"/>
          <a:stretch/>
        </p:blipFill>
        <p:spPr>
          <a:xfrm>
            <a:off x="269633" y="2473569"/>
            <a:ext cx="4454769" cy="13950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29CD9B7F-C8A3-6146-8925-0BA43A7D2C17}"/>
              </a:ext>
            </a:extLst>
          </p:cNvPr>
          <p:cNvSpPr txBox="1"/>
          <p:nvPr/>
        </p:nvSpPr>
        <p:spPr>
          <a:xfrm>
            <a:off x="4829175" y="1699848"/>
            <a:ext cx="4838700" cy="83099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Restauración de bienes nacionales, monumentos arqueológicos, históricos y artísticos</a:t>
            </a:r>
            <a:endParaRPr lang="es-MX" sz="1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191394661"/>
              </p:ext>
            </p:extLst>
          </p:nvPr>
        </p:nvGraphicFramePr>
        <p:xfrm>
          <a:off x="269633" y="4618892"/>
          <a:ext cx="9222182" cy="1542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Elipse 8"/>
          <p:cNvSpPr/>
          <p:nvPr/>
        </p:nvSpPr>
        <p:spPr>
          <a:xfrm>
            <a:off x="4700439" y="3094893"/>
            <a:ext cx="422545" cy="3282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/>
          <p:cNvSpPr/>
          <p:nvPr/>
        </p:nvSpPr>
        <p:spPr>
          <a:xfrm>
            <a:off x="4927657" y="2895601"/>
            <a:ext cx="394620" cy="3282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redondeado 10"/>
          <p:cNvSpPr/>
          <p:nvPr/>
        </p:nvSpPr>
        <p:spPr>
          <a:xfrm>
            <a:off x="644770" y="281354"/>
            <a:ext cx="1863969" cy="703384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/>
              <a:t>Directorios</a:t>
            </a:r>
            <a:endParaRPr lang="es-MX" b="1" dirty="0"/>
          </a:p>
        </p:txBody>
      </p:sp>
      <p:sp>
        <p:nvSpPr>
          <p:cNvPr id="12" name="Conector 11"/>
          <p:cNvSpPr/>
          <p:nvPr/>
        </p:nvSpPr>
        <p:spPr>
          <a:xfrm>
            <a:off x="0" y="269631"/>
            <a:ext cx="773722" cy="715107"/>
          </a:xfrm>
          <a:prstGeom prst="flowChartConnector">
            <a:avLst/>
          </a:prstGeom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/>
          <a:srcRect t="20649" b="34578"/>
          <a:stretch/>
        </p:blipFill>
        <p:spPr>
          <a:xfrm>
            <a:off x="5322277" y="2467707"/>
            <a:ext cx="4560276" cy="140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54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9BEC4DBB-890F-1642-9D1E-EC7508A8EEE0}"/>
              </a:ext>
            </a:extLst>
          </p:cNvPr>
          <p:cNvSpPr txBox="1"/>
          <p:nvPr/>
        </p:nvSpPr>
        <p:spPr>
          <a:xfrm>
            <a:off x="222740" y="1761402"/>
            <a:ext cx="4525106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Infraestructura Turística</a:t>
            </a:r>
            <a:endParaRPr lang="es-MX" sz="1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20010" b="36283"/>
          <a:stretch/>
        </p:blipFill>
        <p:spPr>
          <a:xfrm>
            <a:off x="222740" y="2420817"/>
            <a:ext cx="4525106" cy="146538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9BEC4DBB-890F-1642-9D1E-EC7508A8EEE0}"/>
              </a:ext>
            </a:extLst>
          </p:cNvPr>
          <p:cNvSpPr txBox="1"/>
          <p:nvPr/>
        </p:nvSpPr>
        <p:spPr>
          <a:xfrm>
            <a:off x="5392615" y="1746050"/>
            <a:ext cx="4349261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Vivienda</a:t>
            </a:r>
            <a:endParaRPr lang="es-MX" sz="1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t="20010" b="36283"/>
          <a:stretch/>
        </p:blipFill>
        <p:spPr>
          <a:xfrm>
            <a:off x="5315034" y="2455987"/>
            <a:ext cx="4533890" cy="1465386"/>
          </a:xfrm>
          <a:prstGeom prst="rect">
            <a:avLst/>
          </a:prstGeom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701553068"/>
              </p:ext>
            </p:extLst>
          </p:nvPr>
        </p:nvGraphicFramePr>
        <p:xfrm>
          <a:off x="235780" y="4618892"/>
          <a:ext cx="9306805" cy="1542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Elipse 8"/>
          <p:cNvSpPr/>
          <p:nvPr/>
        </p:nvSpPr>
        <p:spPr>
          <a:xfrm>
            <a:off x="4693196" y="3094893"/>
            <a:ext cx="422545" cy="3282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/>
          <p:cNvSpPr/>
          <p:nvPr/>
        </p:nvSpPr>
        <p:spPr>
          <a:xfrm>
            <a:off x="4920414" y="2895601"/>
            <a:ext cx="394620" cy="3282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redondeado 10"/>
          <p:cNvSpPr/>
          <p:nvPr/>
        </p:nvSpPr>
        <p:spPr>
          <a:xfrm>
            <a:off x="644770" y="281354"/>
            <a:ext cx="1863969" cy="703384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/>
              <a:t>Directorios</a:t>
            </a:r>
            <a:endParaRPr lang="es-MX" b="1" dirty="0"/>
          </a:p>
        </p:txBody>
      </p:sp>
      <p:sp>
        <p:nvSpPr>
          <p:cNvPr id="12" name="Conector 11"/>
          <p:cNvSpPr/>
          <p:nvPr/>
        </p:nvSpPr>
        <p:spPr>
          <a:xfrm>
            <a:off x="0" y="269631"/>
            <a:ext cx="773722" cy="715107"/>
          </a:xfrm>
          <a:prstGeom prst="flowChartConnector">
            <a:avLst/>
          </a:prstGeom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0432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9BEC4DBB-890F-1642-9D1E-EC7508A8EEE0}"/>
              </a:ext>
            </a:extLst>
          </p:cNvPr>
          <p:cNvSpPr txBox="1"/>
          <p:nvPr/>
        </p:nvSpPr>
        <p:spPr>
          <a:xfrm>
            <a:off x="386860" y="1719150"/>
            <a:ext cx="4318241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Comunicaciones y Transportes</a:t>
            </a:r>
            <a:endParaRPr lang="es-MX" sz="1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t="20730" b="36053"/>
          <a:stretch/>
        </p:blipFill>
        <p:spPr>
          <a:xfrm>
            <a:off x="386860" y="2455891"/>
            <a:ext cx="4318241" cy="144194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9BEC4DBB-890F-1642-9D1E-EC7508A8EEE0}"/>
              </a:ext>
            </a:extLst>
          </p:cNvPr>
          <p:cNvSpPr txBox="1"/>
          <p:nvPr/>
        </p:nvSpPr>
        <p:spPr>
          <a:xfrm>
            <a:off x="5466576" y="1727755"/>
            <a:ext cx="3911886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Infraestructura Eléctrica</a:t>
            </a:r>
            <a:endParaRPr lang="es-MX" sz="1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t="19483" b="37104"/>
          <a:stretch/>
        </p:blipFill>
        <p:spPr>
          <a:xfrm>
            <a:off x="5326939" y="2485107"/>
            <a:ext cx="4228729" cy="1371600"/>
          </a:xfrm>
          <a:prstGeom prst="rect">
            <a:avLst/>
          </a:prstGeom>
        </p:spPr>
      </p:pic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2958780320"/>
              </p:ext>
            </p:extLst>
          </p:nvPr>
        </p:nvGraphicFramePr>
        <p:xfrm>
          <a:off x="172708" y="4654066"/>
          <a:ext cx="9222182" cy="1542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Elipse 6"/>
          <p:cNvSpPr/>
          <p:nvPr/>
        </p:nvSpPr>
        <p:spPr>
          <a:xfrm>
            <a:off x="4705101" y="3083170"/>
            <a:ext cx="422545" cy="3282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/>
          <p:cNvSpPr/>
          <p:nvPr/>
        </p:nvSpPr>
        <p:spPr>
          <a:xfrm>
            <a:off x="4932319" y="2883878"/>
            <a:ext cx="394620" cy="3282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redondeado 12"/>
          <p:cNvSpPr/>
          <p:nvPr/>
        </p:nvSpPr>
        <p:spPr>
          <a:xfrm>
            <a:off x="644770" y="281354"/>
            <a:ext cx="1863969" cy="703384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/>
              <a:t>Directorios</a:t>
            </a:r>
            <a:endParaRPr lang="es-MX" b="1" dirty="0"/>
          </a:p>
        </p:txBody>
      </p:sp>
      <p:sp>
        <p:nvSpPr>
          <p:cNvPr id="14" name="Conector 13"/>
          <p:cNvSpPr/>
          <p:nvPr/>
        </p:nvSpPr>
        <p:spPr>
          <a:xfrm>
            <a:off x="0" y="269631"/>
            <a:ext cx="773722" cy="715107"/>
          </a:xfrm>
          <a:prstGeom prst="flowChartConnector">
            <a:avLst/>
          </a:prstGeom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509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1ADCE3A10CF824B8AB31D99F4AC5465" ma:contentTypeVersion="10" ma:contentTypeDescription="Crear nuevo documento." ma:contentTypeScope="" ma:versionID="7474a51153f65f8a8aca2dcc3359727a">
  <xsd:schema xmlns:xsd="http://www.w3.org/2001/XMLSchema" xmlns:xs="http://www.w3.org/2001/XMLSchema" xmlns:p="http://schemas.microsoft.com/office/2006/metadata/properties" xmlns:ns2="ee9cc82a-29d5-40c8-8c77-8074602137f8" xmlns:ns3="9eca7b9a-c6cb-4c3e-9e7d-903dc142a162" targetNamespace="http://schemas.microsoft.com/office/2006/metadata/properties" ma:root="true" ma:fieldsID="9030a45f274b4b388849e618c41d2b49" ns2:_="" ns3:_="">
    <xsd:import namespace="ee9cc82a-29d5-40c8-8c77-8074602137f8"/>
    <xsd:import namespace="9eca7b9a-c6cb-4c3e-9e7d-903dc142a1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9cc82a-29d5-40c8-8c77-8074602137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b6a63b3b-5e37-4d49-b885-1e941cdc35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a7b9a-c6cb-4c3e-9e7d-903dc142a16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2031f25-784f-4558-a098-d560da6a2425}" ma:internalName="TaxCatchAll" ma:showField="CatchAllData" ma:web="9eca7b9a-c6cb-4c3e-9e7d-903dc142a1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e9cc82a-29d5-40c8-8c77-8074602137f8">
      <Terms xmlns="http://schemas.microsoft.com/office/infopath/2007/PartnerControls"/>
    </lcf76f155ced4ddcb4097134ff3c332f>
    <TaxCatchAll xmlns="9eca7b9a-c6cb-4c3e-9e7d-903dc142a162" xsi:nil="true"/>
  </documentManagement>
</p:properties>
</file>

<file path=customXml/itemProps1.xml><?xml version="1.0" encoding="utf-8"?>
<ds:datastoreItem xmlns:ds="http://schemas.openxmlformats.org/officeDocument/2006/customXml" ds:itemID="{B724887F-BCA1-49F8-B808-9DE5C558E56B}"/>
</file>

<file path=customXml/itemProps2.xml><?xml version="1.0" encoding="utf-8"?>
<ds:datastoreItem xmlns:ds="http://schemas.openxmlformats.org/officeDocument/2006/customXml" ds:itemID="{6BC83DD6-177A-42F3-8C2A-B946D7431498}"/>
</file>

<file path=customXml/itemProps3.xml><?xml version="1.0" encoding="utf-8"?>
<ds:datastoreItem xmlns:ds="http://schemas.openxmlformats.org/officeDocument/2006/customXml" ds:itemID="{3405E913-6C1A-466D-A8B2-51A6C045A70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2461</TotalTime>
  <Words>235</Words>
  <Application>Microsoft Office PowerPoint</Application>
  <PresentationFormat>Personalizado</PresentationFormat>
  <Paragraphs>52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ITC Avant Garde Gothic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CRISTIAN VALENCIA</cp:lastModifiedBy>
  <cp:revision>107</cp:revision>
  <dcterms:created xsi:type="dcterms:W3CDTF">2021-04-13T18:15:25Z</dcterms:created>
  <dcterms:modified xsi:type="dcterms:W3CDTF">2023-10-06T19:29:29Z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0x010100F1ADCE3A10CF824B8AB31D99F4AC5465</vt:lpwstr>
  </property>
  <property fmtid="{D5CDD505-2E9C-101B-9397-08002B2CF9AE}" pid="3" name="Order">
    <vt:lpwstr>617000.000000000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